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msley R, Miss" userId="5b2f77ff-612d-45c1-9431-e1d0f6432c8c" providerId="ADAL" clId="{ED2F3D1C-D463-4918-8BA5-41BB4C83E19A}"/>
    <pc:docChg chg="custSel modSld">
      <pc:chgData name="Hemsley R, Miss" userId="5b2f77ff-612d-45c1-9431-e1d0f6432c8c" providerId="ADAL" clId="{ED2F3D1C-D463-4918-8BA5-41BB4C83E19A}" dt="2024-01-05T10:09:48.066" v="1811" actId="20577"/>
      <pc:docMkLst>
        <pc:docMk/>
      </pc:docMkLst>
      <pc:sldChg chg="addSp delSp modSp mod">
        <pc:chgData name="Hemsley R, Miss" userId="5b2f77ff-612d-45c1-9431-e1d0f6432c8c" providerId="ADAL" clId="{ED2F3D1C-D463-4918-8BA5-41BB4C83E19A}" dt="2024-01-05T08:32:42.908" v="635" actId="20577"/>
        <pc:sldMkLst>
          <pc:docMk/>
          <pc:sldMk cId="2516215138" sldId="256"/>
        </pc:sldMkLst>
        <pc:spChg chg="mod">
          <ac:chgData name="Hemsley R, Miss" userId="5b2f77ff-612d-45c1-9431-e1d0f6432c8c" providerId="ADAL" clId="{ED2F3D1C-D463-4918-8BA5-41BB4C83E19A}" dt="2024-01-05T08:17:26.150" v="1" actId="20577"/>
          <ac:spMkLst>
            <pc:docMk/>
            <pc:sldMk cId="2516215138" sldId="256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ED2F3D1C-D463-4918-8BA5-41BB4C83E19A}" dt="2024-01-05T08:32:42.908" v="635" actId="20577"/>
          <ac:graphicFrameMkLst>
            <pc:docMk/>
            <pc:sldMk cId="2516215138" sldId="256"/>
            <ac:graphicFrameMk id="5" creationId="{738DD1E9-8240-B81F-60B1-D8146280D760}"/>
          </ac:graphicFrameMkLst>
        </pc:graphicFrameChg>
        <pc:graphicFrameChg chg="modGraphic">
          <ac:chgData name="Hemsley R, Miss" userId="5b2f77ff-612d-45c1-9431-e1d0f6432c8c" providerId="ADAL" clId="{ED2F3D1C-D463-4918-8BA5-41BB4C83E19A}" dt="2024-01-05T08:19:49.451" v="373" actId="20577"/>
          <ac:graphicFrameMkLst>
            <pc:docMk/>
            <pc:sldMk cId="2516215138" sldId="256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ED2F3D1C-D463-4918-8BA5-41BB4C83E19A}" dt="2024-01-05T08:21:17.650" v="478" actId="20577"/>
          <ac:graphicFrameMkLst>
            <pc:docMk/>
            <pc:sldMk cId="2516215138" sldId="256"/>
            <ac:graphicFrameMk id="7" creationId="{00C5A2F1-87BE-D720-F0DD-CBF0D1036A90}"/>
          </ac:graphicFrameMkLst>
        </pc:graphicFrameChg>
        <pc:picChg chg="add del mod">
          <ac:chgData name="Hemsley R, Miss" userId="5b2f77ff-612d-45c1-9431-e1d0f6432c8c" providerId="ADAL" clId="{ED2F3D1C-D463-4918-8BA5-41BB4C83E19A}" dt="2024-01-05T08:19:35.662" v="359" actId="478"/>
          <ac:picMkLst>
            <pc:docMk/>
            <pc:sldMk cId="2516215138" sldId="256"/>
            <ac:picMk id="3" creationId="{50ABD38B-D98F-43F0-BEEF-A9DBD9C27FEC}"/>
          </ac:picMkLst>
        </pc:picChg>
        <pc:picChg chg="add mod">
          <ac:chgData name="Hemsley R, Miss" userId="5b2f77ff-612d-45c1-9431-e1d0f6432c8c" providerId="ADAL" clId="{ED2F3D1C-D463-4918-8BA5-41BB4C83E19A}" dt="2024-01-05T08:20:16.024" v="381" actId="14100"/>
          <ac:picMkLst>
            <pc:docMk/>
            <pc:sldMk cId="2516215138" sldId="256"/>
            <ac:picMk id="9" creationId="{B62E73ED-1922-44D9-B5BB-3CF34D320117}"/>
          </ac:picMkLst>
        </pc:picChg>
        <pc:picChg chg="add mod">
          <ac:chgData name="Hemsley R, Miss" userId="5b2f77ff-612d-45c1-9431-e1d0f6432c8c" providerId="ADAL" clId="{ED2F3D1C-D463-4918-8BA5-41BB4C83E19A}" dt="2024-01-05T08:20:30.511" v="385" actId="14100"/>
          <ac:picMkLst>
            <pc:docMk/>
            <pc:sldMk cId="2516215138" sldId="256"/>
            <ac:picMk id="12" creationId="{395977CE-8F95-4268-A247-DB3B31E87677}"/>
          </ac:picMkLst>
        </pc:picChg>
        <pc:picChg chg="add mod">
          <ac:chgData name="Hemsley R, Miss" userId="5b2f77ff-612d-45c1-9431-e1d0f6432c8c" providerId="ADAL" clId="{ED2F3D1C-D463-4918-8BA5-41BB4C83E19A}" dt="2024-01-05T08:20:43.384" v="388" actId="14100"/>
          <ac:picMkLst>
            <pc:docMk/>
            <pc:sldMk cId="2516215138" sldId="256"/>
            <ac:picMk id="14" creationId="{F9E69518-661D-4636-86EE-72C4B77DADC0}"/>
          </ac:picMkLst>
        </pc:picChg>
        <pc:picChg chg="del">
          <ac:chgData name="Hemsley R, Miss" userId="5b2f77ff-612d-45c1-9431-e1d0f6432c8c" providerId="ADAL" clId="{ED2F3D1C-D463-4918-8BA5-41BB4C83E19A}" dt="2024-01-05T08:20:06.095" v="374" actId="478"/>
          <ac:picMkLst>
            <pc:docMk/>
            <pc:sldMk cId="2516215138" sldId="256"/>
            <ac:picMk id="22" creationId="{26ECF637-597C-88CE-2D85-30C872526B17}"/>
          </ac:picMkLst>
        </pc:picChg>
        <pc:picChg chg="del">
          <ac:chgData name="Hemsley R, Miss" userId="5b2f77ff-612d-45c1-9431-e1d0f6432c8c" providerId="ADAL" clId="{ED2F3D1C-D463-4918-8BA5-41BB4C83E19A}" dt="2024-01-05T08:20:07.352" v="375" actId="478"/>
          <ac:picMkLst>
            <pc:docMk/>
            <pc:sldMk cId="2516215138" sldId="256"/>
            <ac:picMk id="24" creationId="{32778714-AE58-31A2-296D-41FE067D15AD}"/>
          </ac:picMkLst>
        </pc:picChg>
        <pc:picChg chg="del">
          <ac:chgData name="Hemsley R, Miss" userId="5b2f77ff-612d-45c1-9431-e1d0f6432c8c" providerId="ADAL" clId="{ED2F3D1C-D463-4918-8BA5-41BB4C83E19A}" dt="2024-01-05T08:20:08.497" v="376" actId="478"/>
          <ac:picMkLst>
            <pc:docMk/>
            <pc:sldMk cId="2516215138" sldId="256"/>
            <ac:picMk id="26" creationId="{E4304EFB-B288-2A89-0AC6-0FDA689C41C6}"/>
          </ac:picMkLst>
        </pc:picChg>
        <pc:picChg chg="del">
          <ac:chgData name="Hemsley R, Miss" userId="5b2f77ff-612d-45c1-9431-e1d0f6432c8c" providerId="ADAL" clId="{ED2F3D1C-D463-4918-8BA5-41BB4C83E19A}" dt="2024-01-05T08:20:09.549" v="377" actId="478"/>
          <ac:picMkLst>
            <pc:docMk/>
            <pc:sldMk cId="2516215138" sldId="256"/>
            <ac:picMk id="28" creationId="{5073E8AF-820B-892C-32ED-250EA5AF876B}"/>
          </ac:picMkLst>
        </pc:picChg>
      </pc:sldChg>
      <pc:sldChg chg="modSp mod">
        <pc:chgData name="Hemsley R, Miss" userId="5b2f77ff-612d-45c1-9431-e1d0f6432c8c" providerId="ADAL" clId="{ED2F3D1C-D463-4918-8BA5-41BB4C83E19A}" dt="2024-01-05T10:01:01.659" v="1132" actId="20577"/>
        <pc:sldMkLst>
          <pc:docMk/>
          <pc:sldMk cId="1577020138" sldId="257"/>
        </pc:sldMkLst>
        <pc:spChg chg="mod">
          <ac:chgData name="Hemsley R, Miss" userId="5b2f77ff-612d-45c1-9431-e1d0f6432c8c" providerId="ADAL" clId="{ED2F3D1C-D463-4918-8BA5-41BB4C83E19A}" dt="2024-01-05T08:39:41.699" v="850" actId="20577"/>
          <ac:spMkLst>
            <pc:docMk/>
            <pc:sldMk cId="1577020138" sldId="257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ED2F3D1C-D463-4918-8BA5-41BB4C83E19A}" dt="2024-01-05T09:56:53.945" v="1039" actId="20577"/>
          <ac:graphicFrameMkLst>
            <pc:docMk/>
            <pc:sldMk cId="1577020138" sldId="257"/>
            <ac:graphicFrameMk id="5" creationId="{738DD1E9-8240-B81F-60B1-D8146280D760}"/>
          </ac:graphicFrameMkLst>
        </pc:graphicFrameChg>
        <pc:graphicFrameChg chg="mod modGraphic">
          <ac:chgData name="Hemsley R, Miss" userId="5b2f77ff-612d-45c1-9431-e1d0f6432c8c" providerId="ADAL" clId="{ED2F3D1C-D463-4918-8BA5-41BB4C83E19A}" dt="2024-01-05T10:01:01.659" v="1132" actId="20577"/>
          <ac:graphicFrameMkLst>
            <pc:docMk/>
            <pc:sldMk cId="1577020138" sldId="257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ED2F3D1C-D463-4918-8BA5-41BB4C83E19A}" dt="2024-01-05T08:36:31.965" v="771" actId="20577"/>
          <ac:graphicFrameMkLst>
            <pc:docMk/>
            <pc:sldMk cId="1577020138" sldId="257"/>
            <ac:graphicFrameMk id="7" creationId="{00C5A2F1-87BE-D720-F0DD-CBF0D1036A90}"/>
          </ac:graphicFrameMkLst>
        </pc:graphicFrameChg>
      </pc:sldChg>
      <pc:sldChg chg="addSp delSp modSp mod">
        <pc:chgData name="Hemsley R, Miss" userId="5b2f77ff-612d-45c1-9431-e1d0f6432c8c" providerId="ADAL" clId="{ED2F3D1C-D463-4918-8BA5-41BB4C83E19A}" dt="2024-01-05T10:09:48.066" v="1811" actId="20577"/>
        <pc:sldMkLst>
          <pc:docMk/>
          <pc:sldMk cId="3251539636" sldId="258"/>
        </pc:sldMkLst>
        <pc:spChg chg="mod">
          <ac:chgData name="Hemsley R, Miss" userId="5b2f77ff-612d-45c1-9431-e1d0f6432c8c" providerId="ADAL" clId="{ED2F3D1C-D463-4918-8BA5-41BB4C83E19A}" dt="2024-01-05T10:01:37.581" v="1156" actId="20577"/>
          <ac:spMkLst>
            <pc:docMk/>
            <pc:sldMk cId="3251539636" sldId="258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ED2F3D1C-D463-4918-8BA5-41BB4C83E19A}" dt="2024-01-05T10:07:35.553" v="1718" actId="20577"/>
          <ac:graphicFrameMkLst>
            <pc:docMk/>
            <pc:sldMk cId="3251539636" sldId="258"/>
            <ac:graphicFrameMk id="5" creationId="{738DD1E9-8240-B81F-60B1-D8146280D760}"/>
          </ac:graphicFrameMkLst>
        </pc:graphicFrameChg>
        <pc:graphicFrameChg chg="modGraphic">
          <ac:chgData name="Hemsley R, Miss" userId="5b2f77ff-612d-45c1-9431-e1d0f6432c8c" providerId="ADAL" clId="{ED2F3D1C-D463-4918-8BA5-41BB4C83E19A}" dt="2024-01-05T10:03:55.382" v="1467" actId="20577"/>
          <ac:graphicFrameMkLst>
            <pc:docMk/>
            <pc:sldMk cId="3251539636" sldId="258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ED2F3D1C-D463-4918-8BA5-41BB4C83E19A}" dt="2024-01-05T10:09:48.066" v="1811" actId="20577"/>
          <ac:graphicFrameMkLst>
            <pc:docMk/>
            <pc:sldMk cId="3251539636" sldId="258"/>
            <ac:graphicFrameMk id="7" creationId="{00C5A2F1-87BE-D720-F0DD-CBF0D1036A90}"/>
          </ac:graphicFrameMkLst>
        </pc:graphicFrameChg>
        <pc:picChg chg="add del mod">
          <ac:chgData name="Hemsley R, Miss" userId="5b2f77ff-612d-45c1-9431-e1d0f6432c8c" providerId="ADAL" clId="{ED2F3D1C-D463-4918-8BA5-41BB4C83E19A}" dt="2024-01-05T10:03:57.015" v="1468" actId="478"/>
          <ac:picMkLst>
            <pc:docMk/>
            <pc:sldMk cId="3251539636" sldId="258"/>
            <ac:picMk id="3" creationId="{9B22B7AB-5D88-46C5-A7E8-A9D5AE83EDCF}"/>
          </ac:picMkLst>
        </pc:picChg>
        <pc:picChg chg="del">
          <ac:chgData name="Hemsley R, Miss" userId="5b2f77ff-612d-45c1-9431-e1d0f6432c8c" providerId="ADAL" clId="{ED2F3D1C-D463-4918-8BA5-41BB4C83E19A}" dt="2024-01-05T10:03:59.567" v="1471" actId="478"/>
          <ac:picMkLst>
            <pc:docMk/>
            <pc:sldMk cId="3251539636" sldId="258"/>
            <ac:picMk id="9" creationId="{65E716F9-5367-909B-EB62-669B7983A2DC}"/>
          </ac:picMkLst>
        </pc:picChg>
        <pc:picChg chg="add mod">
          <ac:chgData name="Hemsley R, Miss" userId="5b2f77ff-612d-45c1-9431-e1d0f6432c8c" providerId="ADAL" clId="{ED2F3D1C-D463-4918-8BA5-41BB4C83E19A}" dt="2024-01-05T10:05:19.760" v="1488" actId="1076"/>
          <ac:picMkLst>
            <pc:docMk/>
            <pc:sldMk cId="3251539636" sldId="258"/>
            <ac:picMk id="11" creationId="{28EB97EB-E467-4459-9AAA-810A25B7F968}"/>
          </ac:picMkLst>
        </pc:picChg>
        <pc:picChg chg="del">
          <ac:chgData name="Hemsley R, Miss" userId="5b2f77ff-612d-45c1-9431-e1d0f6432c8c" providerId="ADAL" clId="{ED2F3D1C-D463-4918-8BA5-41BB4C83E19A}" dt="2024-01-05T10:03:58.976" v="1470" actId="478"/>
          <ac:picMkLst>
            <pc:docMk/>
            <pc:sldMk cId="3251539636" sldId="258"/>
            <ac:picMk id="13" creationId="{A954A2D1-9CD2-F7E1-547F-7FCB0EB21754}"/>
          </ac:picMkLst>
        </pc:picChg>
        <pc:picChg chg="add mod">
          <ac:chgData name="Hemsley R, Miss" userId="5b2f77ff-612d-45c1-9431-e1d0f6432c8c" providerId="ADAL" clId="{ED2F3D1C-D463-4918-8BA5-41BB4C83E19A}" dt="2024-01-05T10:05:10.977" v="1482" actId="1076"/>
          <ac:picMkLst>
            <pc:docMk/>
            <pc:sldMk cId="3251539636" sldId="258"/>
            <ac:picMk id="14" creationId="{97EAC5E0-6796-4B1D-A20C-26402E1E8EAF}"/>
          </ac:picMkLst>
        </pc:picChg>
        <pc:picChg chg="add mod">
          <ac:chgData name="Hemsley R, Miss" userId="5b2f77ff-612d-45c1-9431-e1d0f6432c8c" providerId="ADAL" clId="{ED2F3D1C-D463-4918-8BA5-41BB4C83E19A}" dt="2024-01-05T10:05:18.425" v="1487" actId="14100"/>
          <ac:picMkLst>
            <pc:docMk/>
            <pc:sldMk cId="3251539636" sldId="258"/>
            <ac:picMk id="16" creationId="{70D527DB-9954-4CDD-A323-397F2B85D012}"/>
          </ac:picMkLst>
        </pc:picChg>
        <pc:picChg chg="del">
          <ac:chgData name="Hemsley R, Miss" userId="5b2f77ff-612d-45c1-9431-e1d0f6432c8c" providerId="ADAL" clId="{ED2F3D1C-D463-4918-8BA5-41BB4C83E19A}" dt="2024-01-05T10:03:59.976" v="1472" actId="478"/>
          <ac:picMkLst>
            <pc:docMk/>
            <pc:sldMk cId="3251539636" sldId="258"/>
            <ac:picMk id="17" creationId="{FD7707DF-C814-D8CC-1031-352167DF652C}"/>
          </ac:picMkLst>
        </pc:picChg>
        <pc:picChg chg="del">
          <ac:chgData name="Hemsley R, Miss" userId="5b2f77ff-612d-45c1-9431-e1d0f6432c8c" providerId="ADAL" clId="{ED2F3D1C-D463-4918-8BA5-41BB4C83E19A}" dt="2024-01-05T10:04:00.319" v="1473" actId="478"/>
          <ac:picMkLst>
            <pc:docMk/>
            <pc:sldMk cId="3251539636" sldId="258"/>
            <ac:picMk id="20" creationId="{2DB455FE-E80D-FCF2-1A63-D48CA0E21D17}"/>
          </ac:picMkLst>
        </pc:picChg>
        <pc:picChg chg="del">
          <ac:chgData name="Hemsley R, Miss" userId="5b2f77ff-612d-45c1-9431-e1d0f6432c8c" providerId="ADAL" clId="{ED2F3D1C-D463-4918-8BA5-41BB4C83E19A}" dt="2024-01-05T10:03:58.575" v="1469" actId="478"/>
          <ac:picMkLst>
            <pc:docMk/>
            <pc:sldMk cId="3251539636" sldId="258"/>
            <ac:picMk id="22" creationId="{C4B66FEA-7199-3D78-060E-7D42AFC6931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3199B-7626-35CF-9A9F-7E5684B1D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CD7A71-22CD-1612-95A8-E98BDE599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4EA3F-7921-20BD-9875-F603FEC1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D0EFC-6BD0-6660-196B-67CD6C662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51699-335C-3132-A2A1-0CC12F1D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0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96451-13B8-E8CD-F189-53B8B495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B82D2-55E1-36E3-4410-0D6318D46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EDB61-B2B8-60FE-491E-99FA27639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B42F6-0724-F8C0-A194-94CDA8FE0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2890C-0043-78A4-50CD-6691B3C7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4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134CC6-CC56-0D3B-B7CD-32A4F6C00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C367E-BAB2-B1D2-D6AC-A856C6724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8E553-A443-481E-5C21-2339CB72E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BCEA0-4891-4BC3-204D-ADE4C121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7B3D8-1F6F-E618-700E-CD90FFCFE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8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5A699-3030-5C0F-8E09-DC5EB7C5E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B9C51-B945-AC3C-5E74-04128BCB0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27799-FBD2-5749-F742-5D3CAB19B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AA2B5-8710-A9AA-98A1-0BADD242B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DE62B-B208-0DF0-2B54-281638B5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1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B186B-09B2-5536-6C91-E654EFB87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5DADE-31D3-07E9-D418-E0E622673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79138-2FB7-9974-3BF4-0A89CC302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8A4AC-21F6-568C-C2CB-2DD3CE0C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4EDF3-13A3-8F34-E115-D5338495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8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7A46E-AD21-0F8C-7A03-7746A9CF3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51491-379D-5BA0-607F-0C2DC87C2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82CB0-1D92-F68D-C6DD-4F3DE4033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91FC7-EFD9-462F-A6C9-425839DB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28F90-5F9F-8080-C878-3356BA256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5C247-75C3-EBB2-B7CE-1F7B7FFA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9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EB352-7CD6-75AF-A8D8-AD56F86EC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A53DC-D694-FDE9-686D-C6D59F8EA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D4314-9C79-B871-0F00-8EB8AB4B9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0D4110-22E7-85AB-DF81-9439ACD77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4448D2-90B1-DFB6-FE87-937061ECD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A60395-ED46-8765-378B-C6C873BF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FBFF06-0C48-D5B5-3EBB-6201A8311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ECDA1E-2CA8-66DB-0CAA-2F37DFE7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1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9D97C-1F52-953A-5085-91F7CFFB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2E72C9-CA7C-114B-FD1D-3CD9F54E2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0829D8-FFF6-66EB-ABDC-B3F154FCD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10384-6B98-755B-4AD3-40A34EFA2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6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64BEFA-4AEB-A002-DAA7-9D4B1FEF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85F75-4B9E-2198-BFB9-903B54F9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F3B61-56E2-C677-6398-B1352226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4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24DA7-3AEF-30DB-465C-71D3FBFD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1EC93-D5DD-4527-4247-E785D47AA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EB099-FAB9-F885-7140-99E461DAE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DE3F5-AFC8-BA4A-E3D3-0DFA2AA63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7C349-438A-894B-9432-BF43BAF47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24BE8-0219-B53A-3E2E-87CC1A73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5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9C5B-2C4A-F037-8A73-CBB8D8C9D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F53CF-BBFB-1095-96E2-EC374FC191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CB422B-E1B1-D89C-4CB2-CEFBD142D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7D5DE-18A8-694F-9A47-C4D35146F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94ADC-CBDF-C196-7828-AE44FB24C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F7A98-96D7-37C2-576D-2E62D7BC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3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C669A9-5E30-DCE7-A778-91839B66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8D0E3-61F4-A3AF-61BE-43513B681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3638D-4B4E-ABD7-0D8F-2DDF68F11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B5172-544F-2B4D-B4B6-D2E17D73570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37E84-AD81-BC36-A644-3B71F06EA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1E171-6885-5082-2882-27029954E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6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740550"/>
              </p:ext>
            </p:extLst>
          </p:nvPr>
        </p:nvGraphicFramePr>
        <p:xfrm>
          <a:off x="234779" y="883759"/>
          <a:ext cx="3793522" cy="3984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66416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use charcoal effectively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what stippling 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cross hatch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what an illustrator 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show expression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395350"/>
              </p:ext>
            </p:extLst>
          </p:nvPr>
        </p:nvGraphicFramePr>
        <p:xfrm>
          <a:off x="4263081" y="852616"/>
          <a:ext cx="5456746" cy="4089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590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3489156">
                  <a:extLst>
                    <a:ext uri="{9D8B030D-6E8A-4147-A177-3AD203B41FA5}">
                      <a16:colId xmlns:a16="http://schemas.microsoft.com/office/drawing/2014/main" val="3072521751"/>
                    </a:ext>
                  </a:extLst>
                </a:gridCol>
              </a:tblGrid>
              <a:tr h="54235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charcoal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 drawing material made from burnt wood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cross-hatching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Drawing lines crossed over and close together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expression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The look on a face caused by how someone is feeling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stippling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Making quick up and down hand movements to make dots and dashes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illustrations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Showing a story using pictures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illustrator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Someone who draws illustrations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736946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085542"/>
              </p:ext>
            </p:extLst>
          </p:nvPr>
        </p:nvGraphicFramePr>
        <p:xfrm>
          <a:off x="234779" y="4994488"/>
          <a:ext cx="9485048" cy="153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934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7332114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10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what line 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what texture 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some different ways to make marks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499759" y="234778"/>
            <a:ext cx="814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Letter-join Plus 34" panose="02000505000000020003" pitchFamily="2" charset="0"/>
              </a:rPr>
              <a:t>Art knowledge </a:t>
            </a:r>
            <a:r>
              <a:rPr lang="en-US" sz="2800" b="1" dirty="0" err="1">
                <a:latin typeface="Letter-join Plus 34" panose="02000505000000020003" pitchFamily="2" charset="0"/>
              </a:rPr>
              <a:t>organiser</a:t>
            </a:r>
            <a:r>
              <a:rPr lang="en-US" sz="2800" b="1" dirty="0">
                <a:latin typeface="Letter-join Plus 34" panose="02000505000000020003" pitchFamily="2" charset="0"/>
              </a:rPr>
              <a:t> Y2: drawing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827" y="75338"/>
            <a:ext cx="2398331" cy="9080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2E73ED-1922-44D9-B5BB-3CF34D320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214" y="1231531"/>
            <a:ext cx="2285924" cy="15649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5977CE-8F95-4268-A247-DB3B31E87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3215" y="2796468"/>
            <a:ext cx="2285924" cy="16963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E69518-661D-4636-86EE-72C4B77DAD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3214" y="4492864"/>
            <a:ext cx="2295749" cy="132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1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629542"/>
              </p:ext>
            </p:extLst>
          </p:nvPr>
        </p:nvGraphicFramePr>
        <p:xfrm>
          <a:off x="234779" y="883759"/>
          <a:ext cx="3793522" cy="3984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664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different surfaces create different textures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what a collage 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we can create different textures using nature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use a range of mediums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83717"/>
              </p:ext>
            </p:extLst>
          </p:nvPr>
        </p:nvGraphicFramePr>
        <p:xfrm>
          <a:off x="4263081" y="852616"/>
          <a:ext cx="5456746" cy="4016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590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3489156">
                  <a:extLst>
                    <a:ext uri="{9D8B030D-6E8A-4147-A177-3AD203B41FA5}">
                      <a16:colId xmlns:a16="http://schemas.microsoft.com/office/drawing/2014/main" val="3072521751"/>
                    </a:ext>
                  </a:extLst>
                </a:gridCol>
              </a:tblGrid>
              <a:tr h="54235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collage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Sticking different materials onto a background to create 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texture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 surface that is not flat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Romare Bearden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An artist who used textures and collages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Medium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Material used to create 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736946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189227"/>
              </p:ext>
            </p:extLst>
          </p:nvPr>
        </p:nvGraphicFramePr>
        <p:xfrm>
          <a:off x="234779" y="4994488"/>
          <a:ext cx="9485048" cy="153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934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7332114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10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what the three primary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colours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what the three secondary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colours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are and how to make them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what a hue 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234778" y="234778"/>
            <a:ext cx="9485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Letter-join Plus 34" panose="02000505000000020003" pitchFamily="2" charset="0"/>
              </a:rPr>
              <a:t>Art knowledge </a:t>
            </a:r>
            <a:r>
              <a:rPr lang="en-US" sz="2800" b="1" dirty="0" err="1">
                <a:latin typeface="Letter-join Plus 34" panose="02000505000000020003" pitchFamily="2" charset="0"/>
              </a:rPr>
              <a:t>organiser</a:t>
            </a:r>
            <a:r>
              <a:rPr lang="en-US" sz="2800" b="1" dirty="0">
                <a:latin typeface="Letter-join Plus 34" panose="02000505000000020003" pitchFamily="2" charset="0"/>
              </a:rPr>
              <a:t> Y2: painting and mixed media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827" y="75338"/>
            <a:ext cx="2398331" cy="908054"/>
          </a:xfrm>
          <a:prstGeom prst="rect">
            <a:avLst/>
          </a:prstGeom>
        </p:spPr>
      </p:pic>
      <p:pic>
        <p:nvPicPr>
          <p:cNvPr id="12" name="Picture 11" descr="A colorful squares and black symbols&#10;&#10;Description automatically generated">
            <a:extLst>
              <a:ext uri="{FF2B5EF4-FFF2-40B4-BE49-F238E27FC236}">
                <a16:creationId xmlns:a16="http://schemas.microsoft.com/office/drawing/2014/main" id="{6CD818DF-6820-3EC2-6692-183BA1699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973" y="1335858"/>
            <a:ext cx="2101902" cy="1598141"/>
          </a:xfrm>
          <a:prstGeom prst="rect">
            <a:avLst/>
          </a:prstGeom>
        </p:spPr>
      </p:pic>
      <p:pic>
        <p:nvPicPr>
          <p:cNvPr id="14" name="Picture 13" descr="A close-up of a colorful drawing&#10;&#10;Description automatically generated">
            <a:extLst>
              <a:ext uri="{FF2B5EF4-FFF2-40B4-BE49-F238E27FC236}">
                <a16:creationId xmlns:a16="http://schemas.microsoft.com/office/drawing/2014/main" id="{80A75709-2C91-0414-C07E-F6A582643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973" y="2933999"/>
            <a:ext cx="2099400" cy="1186246"/>
          </a:xfrm>
          <a:prstGeom prst="rect">
            <a:avLst/>
          </a:prstGeom>
        </p:spPr>
      </p:pic>
      <p:pic>
        <p:nvPicPr>
          <p:cNvPr id="16" name="Picture 15" descr="A painting of a number with paint brushes&#10;&#10;Description automatically generated">
            <a:extLst>
              <a:ext uri="{FF2B5EF4-FFF2-40B4-BE49-F238E27FC236}">
                <a16:creationId xmlns:a16="http://schemas.microsoft.com/office/drawing/2014/main" id="{21A9E210-2010-907F-C090-9066D6410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6973" y="4102440"/>
            <a:ext cx="2099400" cy="1218281"/>
          </a:xfrm>
          <a:prstGeom prst="rect">
            <a:avLst/>
          </a:prstGeom>
        </p:spPr>
      </p:pic>
      <p:pic>
        <p:nvPicPr>
          <p:cNvPr id="18" name="Picture 17" descr="A cup with red rings&#10;&#10;Description automatically generated">
            <a:extLst>
              <a:ext uri="{FF2B5EF4-FFF2-40B4-BE49-F238E27FC236}">
                <a16:creationId xmlns:a16="http://schemas.microsoft.com/office/drawing/2014/main" id="{0A9777FB-FC64-7B22-D26C-D9A7A8326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2257" y="5288686"/>
            <a:ext cx="2124116" cy="107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2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132801"/>
              </p:ext>
            </p:extLst>
          </p:nvPr>
        </p:nvGraphicFramePr>
        <p:xfrm>
          <a:off x="234779" y="883759"/>
          <a:ext cx="3793522" cy="3984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664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shape clay by hand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join pieces of clay together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use tools to score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explore what objects make good impressions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create a clay tile using a design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25675"/>
              </p:ext>
            </p:extLst>
          </p:nvPr>
        </p:nvGraphicFramePr>
        <p:xfrm>
          <a:off x="4263081" y="852616"/>
          <a:ext cx="5456746" cy="4089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590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3489156">
                  <a:extLst>
                    <a:ext uri="{9D8B030D-6E8A-4147-A177-3AD203B41FA5}">
                      <a16:colId xmlns:a16="http://schemas.microsoft.com/office/drawing/2014/main" val="3072521751"/>
                    </a:ext>
                  </a:extLst>
                </a:gridCol>
              </a:tblGrid>
              <a:tr h="54235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clay slip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 runny mixture of clay and water, a bit like ‘clay glue’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impress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Pushing objects into a clay surface to make interesting marks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relief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3D parts of an artwork that are joined to a flat base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Marking hatched lines into the clay surface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surface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The top layer of something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736946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022560"/>
              </p:ext>
            </p:extLst>
          </p:nvPr>
        </p:nvGraphicFramePr>
        <p:xfrm>
          <a:off x="234779" y="4994488"/>
          <a:ext cx="9485048" cy="153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934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7332114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10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what a sculpture 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what 3D means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what adding </a:t>
                      </a:r>
                      <a:r>
                        <a:rPr lang="en-US" b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detail implies to artwork</a:t>
                      </a: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234779" y="234778"/>
            <a:ext cx="9485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Letter-join Plus 34" panose="02000505000000020003" pitchFamily="2" charset="0"/>
              </a:rPr>
              <a:t>Art knowledge </a:t>
            </a:r>
            <a:r>
              <a:rPr lang="en-US" sz="2800" b="1" dirty="0" err="1">
                <a:latin typeface="Letter-join Plus 34" panose="02000505000000020003" pitchFamily="2" charset="0"/>
              </a:rPr>
              <a:t>organiser</a:t>
            </a:r>
            <a:r>
              <a:rPr lang="en-US" sz="2800" b="1" dirty="0">
                <a:latin typeface="Letter-join Plus 34" panose="02000505000000020003" pitchFamily="2" charset="0"/>
              </a:rPr>
              <a:t> Y2: sculpture and 3D- clay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827" y="75338"/>
            <a:ext cx="2398331" cy="9080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EB97EB-E467-4459-9AAA-810A25B7F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950" y="4481127"/>
            <a:ext cx="2376785" cy="14987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EAC5E0-6796-4B1D-A20C-26402E1E8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6950" y="1095283"/>
            <a:ext cx="2285630" cy="16893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D527DB-9954-4CDD-A323-397F2B85D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951" y="2784663"/>
            <a:ext cx="2285630" cy="16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39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348</Words>
  <Application>Microsoft Office PowerPoint</Application>
  <PresentationFormat>Widescreen</PresentationFormat>
  <Paragraphs>68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Letter-join Plus 34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Hemsley R, Miss</dc:creator>
  <cp:lastModifiedBy>Hemsley R, Miss</cp:lastModifiedBy>
  <cp:revision>10</cp:revision>
  <dcterms:created xsi:type="dcterms:W3CDTF">2024-01-04T18:13:04Z</dcterms:created>
  <dcterms:modified xsi:type="dcterms:W3CDTF">2024-01-05T10:09:48Z</dcterms:modified>
</cp:coreProperties>
</file>