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msley R, Miss" userId="5b2f77ff-612d-45c1-9431-e1d0f6432c8c" providerId="ADAL" clId="{C7C466B4-D320-411B-9CAA-684DF273F5BF}"/>
    <pc:docChg chg="undo custSel modSld">
      <pc:chgData name="Hemsley R, Miss" userId="5b2f77ff-612d-45c1-9431-e1d0f6432c8c" providerId="ADAL" clId="{C7C466B4-D320-411B-9CAA-684DF273F5BF}" dt="2024-01-05T09:04:11.897" v="439" actId="20577"/>
      <pc:docMkLst>
        <pc:docMk/>
      </pc:docMkLst>
      <pc:sldChg chg="modSp mod">
        <pc:chgData name="Hemsley R, Miss" userId="5b2f77ff-612d-45c1-9431-e1d0f6432c8c" providerId="ADAL" clId="{C7C466B4-D320-411B-9CAA-684DF273F5BF}" dt="2024-01-05T09:03:04.440" v="354" actId="20577"/>
        <pc:sldMkLst>
          <pc:docMk/>
          <pc:sldMk cId="2516215138" sldId="256"/>
        </pc:sldMkLst>
        <pc:graphicFrameChg chg="mod modGraphic">
          <ac:chgData name="Hemsley R, Miss" userId="5b2f77ff-612d-45c1-9431-e1d0f6432c8c" providerId="ADAL" clId="{C7C466B4-D320-411B-9CAA-684DF273F5BF}" dt="2024-01-05T09:03:04.440" v="354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</pc:sldChg>
      <pc:sldChg chg="modSp mod">
        <pc:chgData name="Hemsley R, Miss" userId="5b2f77ff-612d-45c1-9431-e1d0f6432c8c" providerId="ADAL" clId="{C7C466B4-D320-411B-9CAA-684DF273F5BF}" dt="2024-01-05T09:02:30.880" v="320" actId="20577"/>
        <pc:sldMkLst>
          <pc:docMk/>
          <pc:sldMk cId="1577020138" sldId="257"/>
        </pc:sldMkLst>
        <pc:spChg chg="mod">
          <ac:chgData name="Hemsley R, Miss" userId="5b2f77ff-612d-45c1-9431-e1d0f6432c8c" providerId="ADAL" clId="{C7C466B4-D320-411B-9CAA-684DF273F5BF}" dt="2024-01-05T08:59:20.367" v="222" actId="14100"/>
          <ac:spMkLst>
            <pc:docMk/>
            <pc:sldMk cId="1577020138" sldId="257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C7C466B4-D320-411B-9CAA-684DF273F5BF}" dt="2024-01-05T09:02:30.880" v="320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</pc:sldChg>
      <pc:sldChg chg="addSp delSp modSp mod">
        <pc:chgData name="Hemsley R, Miss" userId="5b2f77ff-612d-45c1-9431-e1d0f6432c8c" providerId="ADAL" clId="{C7C466B4-D320-411B-9CAA-684DF273F5BF}" dt="2024-01-05T09:04:11.897" v="439" actId="20577"/>
        <pc:sldMkLst>
          <pc:docMk/>
          <pc:sldMk cId="3251539636" sldId="258"/>
        </pc:sldMkLst>
        <pc:graphicFrameChg chg="mod modGraphic">
          <ac:chgData name="Hemsley R, Miss" userId="5b2f77ff-612d-45c1-9431-e1d0f6432c8c" providerId="ADAL" clId="{C7C466B4-D320-411B-9CAA-684DF273F5BF}" dt="2024-01-05T09:04:11.897" v="439" actId="20577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C7C466B4-D320-411B-9CAA-684DF273F5BF}" dt="2024-01-05T09:03:19.016" v="416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C7C466B4-D320-411B-9CAA-684DF273F5BF}" dt="2024-01-05T09:03:20.841" v="417" actId="478"/>
          <ac:picMkLst>
            <pc:docMk/>
            <pc:sldMk cId="3251539636" sldId="258"/>
            <ac:picMk id="3" creationId="{5F542136-A35B-4735-9277-92A78CC3AF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3199B-7626-35CF-9A9F-7E5684B1D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D7A71-22CD-1612-95A8-E98BDE599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4EA3F-7921-20BD-9875-F603FEC1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D0EFC-6BD0-6660-196B-67CD6C66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51699-335C-3132-A2A1-0CC12F1D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6451-13B8-E8CD-F189-53B8B495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B82D2-55E1-36E3-4410-0D6318D46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EDB61-B2B8-60FE-491E-99FA2763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B42F6-0724-F8C0-A194-94CDA8FE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890C-0043-78A4-50CD-6691B3C7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34CC6-CC56-0D3B-B7CD-32A4F6C00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C367E-BAB2-B1D2-D6AC-A856C6724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8E553-A443-481E-5C21-2339CB72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BCEA0-4891-4BC3-204D-ADE4C121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B3D8-1F6F-E618-700E-CD90FFCF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8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A699-3030-5C0F-8E09-DC5EB7C5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B9C51-B945-AC3C-5E74-04128BCB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7799-FBD2-5749-F742-5D3CAB19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A2B5-8710-A9AA-98A1-0BADD242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DE62B-B208-0DF0-2B54-281638B5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186B-09B2-5536-6C91-E654EFB8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5DADE-31D3-07E9-D418-E0E622673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9138-2FB7-9974-3BF4-0A89CC30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A4AC-21F6-568C-C2CB-2DD3CE0C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4EDF3-13A3-8F34-E115-D5338495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8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A46E-AD21-0F8C-7A03-7746A9CF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1491-379D-5BA0-607F-0C2DC87C2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82CB0-1D92-F68D-C6DD-4F3DE4033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91FC7-EFD9-462F-A6C9-425839DB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28F90-5F9F-8080-C878-3356BA25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5C247-75C3-EBB2-B7CE-1F7B7FFA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B352-7CD6-75AF-A8D8-AD56F86E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A53DC-D694-FDE9-686D-C6D59F8EA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D4314-9C79-B871-0F00-8EB8AB4B9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D4110-22E7-85AB-DF81-9439ACD77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448D2-90B1-DFB6-FE87-937061ECD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60395-ED46-8765-378B-C6C873BF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BFF06-0C48-D5B5-3EBB-6201A831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CDA1E-2CA8-66DB-0CAA-2F37DFE7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1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D97C-1F52-953A-5085-91F7CFF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E72C9-CA7C-114B-FD1D-3CD9F54E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829D8-FFF6-66EB-ABDC-B3F154FC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10384-6B98-755B-4AD3-40A34EFA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4BEFA-4AEB-A002-DAA7-9D4B1FEF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85F75-4B9E-2198-BFB9-903B54F9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F3B61-56E2-C677-6398-B1352226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4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4DA7-3AEF-30DB-465C-71D3FBFD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EC93-D5DD-4527-4247-E785D47A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EB099-FAB9-F885-7140-99E461DAE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DE3F5-AFC8-BA4A-E3D3-0DFA2AA6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7C349-438A-894B-9432-BF43BAF4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24BE8-0219-B53A-3E2E-87CC1A73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9C5B-2C4A-F037-8A73-CBB8D8C9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F53CF-BBFB-1095-96E2-EC374FC19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B422B-E1B1-D89C-4CB2-CEFBD142D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7D5DE-18A8-694F-9A47-C4D35146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94ADC-CBDF-C196-7828-AE44FB24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F7A98-96D7-37C2-576D-2E62D7B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669A9-5E30-DCE7-A778-91839B66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D0E3-61F4-A3AF-61BE-43513B68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3638D-4B4E-ABD7-0D8F-2DDF68F11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5172-544F-2B4D-B4B6-D2E17D73570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7E84-AD81-BC36-A644-3B71F06EA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1E171-6885-5082-2882-27029954E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6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64621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a line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different mediums can create 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that texture tells us what something feels like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make marks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observing shapes are important when drawing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05866"/>
              </p:ext>
            </p:extLst>
          </p:nvPr>
        </p:nvGraphicFramePr>
        <p:xfrm>
          <a:off x="4263081" y="852616"/>
          <a:ext cx="5456746" cy="4016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mark which can be different lengths, widths and create shapes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Mark-making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Creating lines, patterns and shapes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observation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look at something carefully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texture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surface that is not flat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horizontal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Flat or level with the ground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vertical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Pointing straight 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744535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hold a pencil correctly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Children have explored drawing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499759" y="234778"/>
            <a:ext cx="814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Y1: drawing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22" name="Picture 21" descr="A few different types of pens&#10;&#10;Description automatically generated">
            <a:extLst>
              <a:ext uri="{FF2B5EF4-FFF2-40B4-BE49-F238E27FC236}">
                <a16:creationId xmlns:a16="http://schemas.microsoft.com/office/drawing/2014/main" id="{26ECF637-597C-88CE-2D85-30C872526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245" y="1251071"/>
            <a:ext cx="2398331" cy="832202"/>
          </a:xfrm>
          <a:prstGeom prst="rect">
            <a:avLst/>
          </a:prstGeom>
        </p:spPr>
      </p:pic>
      <p:pic>
        <p:nvPicPr>
          <p:cNvPr id="24" name="Picture 23" descr="A close-up of a microphone&#10;&#10;Description automatically generated">
            <a:extLst>
              <a:ext uri="{FF2B5EF4-FFF2-40B4-BE49-F238E27FC236}">
                <a16:creationId xmlns:a16="http://schemas.microsoft.com/office/drawing/2014/main" id="{32778714-AE58-31A2-296D-41FE067D1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7245" y="2127086"/>
            <a:ext cx="2390913" cy="310508"/>
          </a:xfrm>
          <a:prstGeom prst="rect">
            <a:avLst/>
          </a:prstGeom>
        </p:spPr>
      </p:pic>
      <p:pic>
        <p:nvPicPr>
          <p:cNvPr id="26" name="Picture 25" descr="A diagram of different lines&#10;&#10;Description automatically generated with medium confidence">
            <a:extLst>
              <a:ext uri="{FF2B5EF4-FFF2-40B4-BE49-F238E27FC236}">
                <a16:creationId xmlns:a16="http://schemas.microsoft.com/office/drawing/2014/main" id="{E4304EFB-B288-2A89-0AC6-0FDA689C4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7245" y="2703203"/>
            <a:ext cx="2408659" cy="1090322"/>
          </a:xfrm>
          <a:prstGeom prst="rect">
            <a:avLst/>
          </a:prstGeom>
        </p:spPr>
      </p:pic>
      <p:pic>
        <p:nvPicPr>
          <p:cNvPr id="28" name="Picture 27" descr="A close-up of a cross hatched&#10;&#10;Description automatically generated">
            <a:extLst>
              <a:ext uri="{FF2B5EF4-FFF2-40B4-BE49-F238E27FC236}">
                <a16:creationId xmlns:a16="http://schemas.microsoft.com/office/drawing/2014/main" id="{5073E8AF-820B-892C-32ED-250EA5AF8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7246" y="3793526"/>
            <a:ext cx="2402902" cy="10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1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785015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the three primary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the three secondary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create the secondary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explore mixing to create different hues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make a print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63081" y="852616"/>
          <a:ext cx="5456746" cy="415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Describing an exact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: sky blue, dark green, rose pink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Combining two or more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together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pattern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design were shapes,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or lines are repeated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primary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endParaRPr lang="en-US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Red, yellow and blue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secondary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endParaRPr lang="en-US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Orange, green and purple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Transferring an image onto another surface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eg.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Finger painting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28440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Children have explored some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mixing with paint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Children have explored using a range of tools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234778" y="234778"/>
            <a:ext cx="948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Y1: painting and mixed media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12" name="Picture 11" descr="A colorful squares and black symbols&#10;&#10;Description automatically generated">
            <a:extLst>
              <a:ext uri="{FF2B5EF4-FFF2-40B4-BE49-F238E27FC236}">
                <a16:creationId xmlns:a16="http://schemas.microsoft.com/office/drawing/2014/main" id="{6CD818DF-6820-3EC2-6692-183BA1699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973" y="1335858"/>
            <a:ext cx="2101902" cy="1598141"/>
          </a:xfrm>
          <a:prstGeom prst="rect">
            <a:avLst/>
          </a:prstGeom>
        </p:spPr>
      </p:pic>
      <p:pic>
        <p:nvPicPr>
          <p:cNvPr id="14" name="Picture 13" descr="A close-up of a colorful drawing&#10;&#10;Description automatically generated">
            <a:extLst>
              <a:ext uri="{FF2B5EF4-FFF2-40B4-BE49-F238E27FC236}">
                <a16:creationId xmlns:a16="http://schemas.microsoft.com/office/drawing/2014/main" id="{80A75709-2C91-0414-C07E-F6A582643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973" y="2933999"/>
            <a:ext cx="2099400" cy="1186246"/>
          </a:xfrm>
          <a:prstGeom prst="rect">
            <a:avLst/>
          </a:prstGeom>
        </p:spPr>
      </p:pic>
      <p:pic>
        <p:nvPicPr>
          <p:cNvPr id="16" name="Picture 15" descr="A painting of a number with paint brushes&#10;&#10;Description automatically generated">
            <a:extLst>
              <a:ext uri="{FF2B5EF4-FFF2-40B4-BE49-F238E27FC236}">
                <a16:creationId xmlns:a16="http://schemas.microsoft.com/office/drawing/2014/main" id="{21A9E210-2010-907F-C090-9066D6410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973" y="4102440"/>
            <a:ext cx="2099400" cy="1218281"/>
          </a:xfrm>
          <a:prstGeom prst="rect">
            <a:avLst/>
          </a:prstGeom>
        </p:spPr>
      </p:pic>
      <p:pic>
        <p:nvPicPr>
          <p:cNvPr id="18" name="Picture 17" descr="A cup with red rings&#10;&#10;Description automatically generated">
            <a:extLst>
              <a:ext uri="{FF2B5EF4-FFF2-40B4-BE49-F238E27FC236}">
                <a16:creationId xmlns:a16="http://schemas.microsoft.com/office/drawing/2014/main" id="{0A9777FB-FC64-7B22-D26C-D9A7A8326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2257" y="5288686"/>
            <a:ext cx="2124116" cy="10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2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188386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shape paper by rolling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explain what a sculpture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the difference between 2D and 3D 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make a concertina fold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name a piece of 3D artwork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33218"/>
              </p:ext>
            </p:extLst>
          </p:nvPr>
        </p:nvGraphicFramePr>
        <p:xfrm>
          <a:off x="4263081" y="852616"/>
          <a:ext cx="5456746" cy="405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cylinder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tube shape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detail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Extra decoration or items to add interest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sculpture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Art in three dimensions; walk around it to look at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2D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flat shape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3D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solid shape; art that isn’t flat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137893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Children have used junk modelling in EYFS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Children have explored using and observing different textures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499759" y="234778"/>
            <a:ext cx="814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Y1: sculpture and 3D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9" name="Picture 8" descr="A close-up of a drawing&#10;&#10;Description automatically generated">
            <a:extLst>
              <a:ext uri="{FF2B5EF4-FFF2-40B4-BE49-F238E27FC236}">
                <a16:creationId xmlns:a16="http://schemas.microsoft.com/office/drawing/2014/main" id="{65E716F9-5367-909B-EB62-669B7983A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101" y="1155098"/>
            <a:ext cx="995431" cy="1816961"/>
          </a:xfrm>
          <a:prstGeom prst="rect">
            <a:avLst/>
          </a:prstGeom>
        </p:spPr>
      </p:pic>
      <p:pic>
        <p:nvPicPr>
          <p:cNvPr id="13" name="Picture 12" descr="A close-up of a hand holding a piece of paper&#10;&#10;Description automatically generated">
            <a:extLst>
              <a:ext uri="{FF2B5EF4-FFF2-40B4-BE49-F238E27FC236}">
                <a16:creationId xmlns:a16="http://schemas.microsoft.com/office/drawing/2014/main" id="{A954A2D1-9CD2-F7E1-547F-7FCB0EB21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221" y="2983899"/>
            <a:ext cx="977214" cy="1816961"/>
          </a:xfrm>
          <a:prstGeom prst="rect">
            <a:avLst/>
          </a:prstGeom>
        </p:spPr>
      </p:pic>
      <p:pic>
        <p:nvPicPr>
          <p:cNvPr id="17" name="Picture 16" descr="A close-up of a card&#10;&#10;Description automatically generated">
            <a:extLst>
              <a:ext uri="{FF2B5EF4-FFF2-40B4-BE49-F238E27FC236}">
                <a16:creationId xmlns:a16="http://schemas.microsoft.com/office/drawing/2014/main" id="{FD7707DF-C814-D8CC-1031-352167DF6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0290" y="1161018"/>
            <a:ext cx="984811" cy="1816961"/>
          </a:xfrm>
          <a:prstGeom prst="rect">
            <a:avLst/>
          </a:prstGeom>
        </p:spPr>
      </p:pic>
      <p:pic>
        <p:nvPicPr>
          <p:cNvPr id="20" name="Picture 19" descr="A cartoon of several cylinder shapes&#10;&#10;Description automatically generated with medium confidence">
            <a:extLst>
              <a:ext uri="{FF2B5EF4-FFF2-40B4-BE49-F238E27FC236}">
                <a16:creationId xmlns:a16="http://schemas.microsoft.com/office/drawing/2014/main" id="{2DB455FE-E80D-FCF2-1A63-D48CA0E21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7032" y="2983899"/>
            <a:ext cx="1265306" cy="1816961"/>
          </a:xfrm>
          <a:prstGeom prst="rect">
            <a:avLst/>
          </a:prstGeom>
        </p:spPr>
      </p:pic>
      <p:pic>
        <p:nvPicPr>
          <p:cNvPr id="22" name="Picture 21" descr="A tree in a stone arch&#10;&#10;Description automatically generated">
            <a:extLst>
              <a:ext uri="{FF2B5EF4-FFF2-40B4-BE49-F238E27FC236}">
                <a16:creationId xmlns:a16="http://schemas.microsoft.com/office/drawing/2014/main" id="{C4B66FEA-7199-3D78-060E-7D42AFC69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221" y="4812700"/>
            <a:ext cx="1663723" cy="18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344</Words>
  <Application>Microsoft Office PowerPoint</Application>
  <PresentationFormat>Widescreen</PresentationFormat>
  <Paragraphs>70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Letter-join Plus 34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Hemsley R, Miss</dc:creator>
  <cp:lastModifiedBy>Hemsley R, Miss</cp:lastModifiedBy>
  <cp:revision>6</cp:revision>
  <dcterms:created xsi:type="dcterms:W3CDTF">2024-01-04T18:13:04Z</dcterms:created>
  <dcterms:modified xsi:type="dcterms:W3CDTF">2024-01-05T09:04:13Z</dcterms:modified>
</cp:coreProperties>
</file>