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FD1F5-F723-8A49-A0C5-60D502B52B1F}" v="2" dt="2024-02-01T18:44:22.439"/>
    <p1510:client id="{4207B594-46CC-1649-86CA-8C59D3AC8F9E}" v="15" dt="2024-02-01T19:14:24.827"/>
    <p1510:client id="{FD8982F6-A37E-3944-8AA4-809D43DE2704}" v="12" dt="2024-02-01T19:34:51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msley R, Miss" userId="5b2f77ff-612d-45c1-9431-e1d0f6432c8c" providerId="ADAL" clId="{4207B594-46CC-1649-86CA-8C59D3AC8F9E}"/>
    <pc:docChg chg="custSel modSld sldOrd">
      <pc:chgData name="Hemsley R, Miss" userId="5b2f77ff-612d-45c1-9431-e1d0f6432c8c" providerId="ADAL" clId="{4207B594-46CC-1649-86CA-8C59D3AC8F9E}" dt="2024-02-01T19:14:57.705" v="2226" actId="20577"/>
      <pc:docMkLst>
        <pc:docMk/>
      </pc:docMkLst>
      <pc:sldChg chg="addSp delSp modSp mod ord">
        <pc:chgData name="Hemsley R, Miss" userId="5b2f77ff-612d-45c1-9431-e1d0f6432c8c" providerId="ADAL" clId="{4207B594-46CC-1649-86CA-8C59D3AC8F9E}" dt="2024-02-01T18:56:40.999" v="749" actId="20577"/>
        <pc:sldMkLst>
          <pc:docMk/>
          <pc:sldMk cId="2516215138" sldId="256"/>
        </pc:sldMkLst>
        <pc:spChg chg="mod">
          <ac:chgData name="Hemsley R, Miss" userId="5b2f77ff-612d-45c1-9431-e1d0f6432c8c" providerId="ADAL" clId="{4207B594-46CC-1649-86CA-8C59D3AC8F9E}" dt="2024-02-01T18:49:47.100" v="2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207B594-46CC-1649-86CA-8C59D3AC8F9E}" dt="2024-02-01T18:56:40.999" v="749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4207B594-46CC-1649-86CA-8C59D3AC8F9E}" dt="2024-02-01T18:55:00.871" v="576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8:50:40.900" v="12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207B594-46CC-1649-86CA-8C59D3AC8F9E}" dt="2024-02-01T18:54:55.680" v="572" actId="478"/>
          <ac:picMkLst>
            <pc:docMk/>
            <pc:sldMk cId="2516215138" sldId="256"/>
            <ac:picMk id="3" creationId="{EC920ACB-4798-0613-6917-029B9053237D}"/>
          </ac:picMkLst>
        </pc:picChg>
        <pc:picChg chg="add mod">
          <ac:chgData name="Hemsley R, Miss" userId="5b2f77ff-612d-45c1-9431-e1d0f6432c8c" providerId="ADAL" clId="{4207B594-46CC-1649-86CA-8C59D3AC8F9E}" dt="2024-02-01T18:51:27.273" v="134" actId="1076"/>
          <ac:picMkLst>
            <pc:docMk/>
            <pc:sldMk cId="2516215138" sldId="256"/>
            <ac:picMk id="9" creationId="{FFE4B2DE-6BAC-5B08-6A4F-62EC5758A926}"/>
          </ac:picMkLst>
        </pc:picChg>
        <pc:picChg chg="del">
          <ac:chgData name="Hemsley R, Miss" userId="5b2f77ff-612d-45c1-9431-e1d0f6432c8c" providerId="ADAL" clId="{4207B594-46CC-1649-86CA-8C59D3AC8F9E}" dt="2024-02-01T18:51:21.049" v="128" actId="478"/>
          <ac:picMkLst>
            <pc:docMk/>
            <pc:sldMk cId="2516215138" sldId="256"/>
            <ac:picMk id="11" creationId="{F9A9E0EA-652A-0FCD-A592-6FCAFBBA6551}"/>
          </ac:picMkLst>
        </pc:picChg>
        <pc:picChg chg="add mod">
          <ac:chgData name="Hemsley R, Miss" userId="5b2f77ff-612d-45c1-9431-e1d0f6432c8c" providerId="ADAL" clId="{4207B594-46CC-1649-86CA-8C59D3AC8F9E}" dt="2024-02-01T18:51:53.661" v="140" actId="14100"/>
          <ac:picMkLst>
            <pc:docMk/>
            <pc:sldMk cId="2516215138" sldId="256"/>
            <ac:picMk id="13" creationId="{B41D6D8C-3629-5A40-D666-AD6315A99B48}"/>
          </ac:picMkLst>
        </pc:picChg>
        <pc:picChg chg="del">
          <ac:chgData name="Hemsley R, Miss" userId="5b2f77ff-612d-45c1-9431-e1d0f6432c8c" providerId="ADAL" clId="{4207B594-46CC-1649-86CA-8C59D3AC8F9E}" dt="2024-02-01T18:51:22.087" v="130" actId="478"/>
          <ac:picMkLst>
            <pc:docMk/>
            <pc:sldMk cId="2516215138" sldId="256"/>
            <ac:picMk id="15" creationId="{C0844C55-F42C-16A6-2166-B44168C2EA89}"/>
          </ac:picMkLst>
        </pc:picChg>
        <pc:picChg chg="del">
          <ac:chgData name="Hemsley R, Miss" userId="5b2f77ff-612d-45c1-9431-e1d0f6432c8c" providerId="ADAL" clId="{4207B594-46CC-1649-86CA-8C59D3AC8F9E}" dt="2024-02-01T18:51:22.997" v="131" actId="478"/>
          <ac:picMkLst>
            <pc:docMk/>
            <pc:sldMk cId="2516215138" sldId="256"/>
            <ac:picMk id="17" creationId="{4082005D-836E-70FC-1128-F526BCBA7BC5}"/>
          </ac:picMkLst>
        </pc:picChg>
      </pc:sldChg>
      <pc:sldChg chg="addSp delSp modSp mod">
        <pc:chgData name="Hemsley R, Miss" userId="5b2f77ff-612d-45c1-9431-e1d0f6432c8c" providerId="ADAL" clId="{4207B594-46CC-1649-86CA-8C59D3AC8F9E}" dt="2024-02-01T19:14:57.705" v="2226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4207B594-46CC-1649-86CA-8C59D3AC8F9E}" dt="2024-02-01T19:14:57.705" v="2226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 modGraphic">
          <ac:chgData name="Hemsley R, Miss" userId="5b2f77ff-612d-45c1-9431-e1d0f6432c8c" providerId="ADAL" clId="{4207B594-46CC-1649-86CA-8C59D3AC8F9E}" dt="2024-02-01T19:14:48.346" v="2224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9:11:25.814" v="1966" actId="20577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9:09:40.628" v="1663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del">
          <ac:chgData name="Hemsley R, Miss" userId="5b2f77ff-612d-45c1-9431-e1d0f6432c8c" providerId="ADAL" clId="{4207B594-46CC-1649-86CA-8C59D3AC8F9E}" dt="2024-02-01T19:11:29.738" v="1968" actId="478"/>
          <ac:picMkLst>
            <pc:docMk/>
            <pc:sldMk cId="1577020138" sldId="257"/>
            <ac:picMk id="3" creationId="{9410296B-9CDB-3703-BFF8-595B3B5C9EC3}"/>
          </ac:picMkLst>
        </pc:picChg>
        <pc:picChg chg="add del mod">
          <ac:chgData name="Hemsley R, Miss" userId="5b2f77ff-612d-45c1-9431-e1d0f6432c8c" providerId="ADAL" clId="{4207B594-46CC-1649-86CA-8C59D3AC8F9E}" dt="2024-02-01T19:11:27.266" v="1967" actId="478"/>
          <ac:picMkLst>
            <pc:docMk/>
            <pc:sldMk cId="1577020138" sldId="257"/>
            <ac:picMk id="4" creationId="{90403977-DDDC-F9C6-B059-1D519262D576}"/>
          </ac:picMkLst>
        </pc:picChg>
        <pc:picChg chg="del">
          <ac:chgData name="Hemsley R, Miss" userId="5b2f77ff-612d-45c1-9431-e1d0f6432c8c" providerId="ADAL" clId="{4207B594-46CC-1649-86CA-8C59D3AC8F9E}" dt="2024-02-01T19:11:30.497" v="1969" actId="478"/>
          <ac:picMkLst>
            <pc:docMk/>
            <pc:sldMk cId="1577020138" sldId="257"/>
            <ac:picMk id="9" creationId="{8BB4E861-8F9B-AB17-6A8A-D8DA2FE8DD08}"/>
          </ac:picMkLst>
        </pc:picChg>
        <pc:picChg chg="add mod">
          <ac:chgData name="Hemsley R, Miss" userId="5b2f77ff-612d-45c1-9431-e1d0f6432c8c" providerId="ADAL" clId="{4207B594-46CC-1649-86CA-8C59D3AC8F9E}" dt="2024-02-01T19:11:47.099" v="1976" actId="14100"/>
          <ac:picMkLst>
            <pc:docMk/>
            <pc:sldMk cId="1577020138" sldId="257"/>
            <ac:picMk id="12" creationId="{69310305-0EDA-A9F9-4263-015D80D9BB44}"/>
          </ac:picMkLst>
        </pc:picChg>
        <pc:picChg chg="del">
          <ac:chgData name="Hemsley R, Miss" userId="5b2f77ff-612d-45c1-9431-e1d0f6432c8c" providerId="ADAL" clId="{4207B594-46CC-1649-86CA-8C59D3AC8F9E}" dt="2024-02-01T19:11:31.197" v="1970" actId="478"/>
          <ac:picMkLst>
            <pc:docMk/>
            <pc:sldMk cId="1577020138" sldId="257"/>
            <ac:picMk id="13" creationId="{A2EF05DE-1685-F247-A186-D9D64184FC53}"/>
          </ac:picMkLst>
        </pc:picChg>
        <pc:picChg chg="add mod">
          <ac:chgData name="Hemsley R, Miss" userId="5b2f77ff-612d-45c1-9431-e1d0f6432c8c" providerId="ADAL" clId="{4207B594-46CC-1649-86CA-8C59D3AC8F9E}" dt="2024-02-01T19:12:06.377" v="1982" actId="14100"/>
          <ac:picMkLst>
            <pc:docMk/>
            <pc:sldMk cId="1577020138" sldId="257"/>
            <ac:picMk id="15" creationId="{4C0BB625-1340-CD92-E949-4057623142D9}"/>
          </ac:picMkLst>
        </pc:picChg>
        <pc:picChg chg="add mod">
          <ac:chgData name="Hemsley R, Miss" userId="5b2f77ff-612d-45c1-9431-e1d0f6432c8c" providerId="ADAL" clId="{4207B594-46CC-1649-86CA-8C59D3AC8F9E}" dt="2024-02-01T19:12:30.644" v="1988" actId="14100"/>
          <ac:picMkLst>
            <pc:docMk/>
            <pc:sldMk cId="1577020138" sldId="257"/>
            <ac:picMk id="17" creationId="{77815F67-648D-454B-68A9-025E2EB6F06B}"/>
          </ac:picMkLst>
        </pc:picChg>
      </pc:sldChg>
      <pc:sldChg chg="addSp delSp modSp mod">
        <pc:chgData name="Hemsley R, Miss" userId="5b2f77ff-612d-45c1-9431-e1d0f6432c8c" providerId="ADAL" clId="{4207B594-46CC-1649-86CA-8C59D3AC8F9E}" dt="2024-02-01T19:08:21.272" v="1511" actId="20577"/>
        <pc:sldMkLst>
          <pc:docMk/>
          <pc:sldMk cId="3251539636" sldId="258"/>
        </pc:sldMkLst>
        <pc:spChg chg="mod">
          <ac:chgData name="Hemsley R, Miss" userId="5b2f77ff-612d-45c1-9431-e1d0f6432c8c" providerId="ADAL" clId="{4207B594-46CC-1649-86CA-8C59D3AC8F9E}" dt="2024-02-01T18:57:26.766" v="751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207B594-46CC-1649-86CA-8C59D3AC8F9E}" dt="2024-02-01T19:08:21.272" v="1511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9:02:25.236" v="1235" actId="6549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207B594-46CC-1649-86CA-8C59D3AC8F9E}" dt="2024-02-01T18:58:39.128" v="861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del">
          <ac:chgData name="Hemsley R, Miss" userId="5b2f77ff-612d-45c1-9431-e1d0f6432c8c" providerId="ADAL" clId="{4207B594-46CC-1649-86CA-8C59D3AC8F9E}" dt="2024-02-01T18:59:22.221" v="869" actId="478"/>
          <ac:picMkLst>
            <pc:docMk/>
            <pc:sldMk cId="3251539636" sldId="258"/>
            <ac:picMk id="3" creationId="{D50ECDDE-F302-4EBF-A8D3-C190D8EAD91E}"/>
          </ac:picMkLst>
        </pc:picChg>
        <pc:picChg chg="add del mod">
          <ac:chgData name="Hemsley R, Miss" userId="5b2f77ff-612d-45c1-9431-e1d0f6432c8c" providerId="ADAL" clId="{4207B594-46CC-1649-86CA-8C59D3AC8F9E}" dt="2024-02-01T19:02:27.357" v="1236" actId="478"/>
          <ac:picMkLst>
            <pc:docMk/>
            <pc:sldMk cId="3251539636" sldId="258"/>
            <ac:picMk id="4" creationId="{C2776318-352E-2F28-A5A3-B5EA117A7F5E}"/>
          </ac:picMkLst>
        </pc:picChg>
        <pc:picChg chg="del">
          <ac:chgData name="Hemsley R, Miss" userId="5b2f77ff-612d-45c1-9431-e1d0f6432c8c" providerId="ADAL" clId="{4207B594-46CC-1649-86CA-8C59D3AC8F9E}" dt="2024-02-01T18:59:21.187" v="867" actId="478"/>
          <ac:picMkLst>
            <pc:docMk/>
            <pc:sldMk cId="3251539636" sldId="258"/>
            <ac:picMk id="11" creationId="{CA667FEE-59DC-4327-8675-A6A3783297D2}"/>
          </ac:picMkLst>
        </pc:picChg>
        <pc:picChg chg="add mod">
          <ac:chgData name="Hemsley R, Miss" userId="5b2f77ff-612d-45c1-9431-e1d0f6432c8c" providerId="ADAL" clId="{4207B594-46CC-1649-86CA-8C59D3AC8F9E}" dt="2024-02-01T18:59:31.267" v="874" actId="14100"/>
          <ac:picMkLst>
            <pc:docMk/>
            <pc:sldMk cId="3251539636" sldId="258"/>
            <ac:picMk id="12" creationId="{E0D33317-82AC-1451-112C-F154F9E6C9B4}"/>
          </ac:picMkLst>
        </pc:picChg>
        <pc:picChg chg="del">
          <ac:chgData name="Hemsley R, Miss" userId="5b2f77ff-612d-45c1-9431-e1d0f6432c8c" providerId="ADAL" clId="{4207B594-46CC-1649-86CA-8C59D3AC8F9E}" dt="2024-02-01T18:59:23.121" v="870" actId="478"/>
          <ac:picMkLst>
            <pc:docMk/>
            <pc:sldMk cId="3251539636" sldId="258"/>
            <ac:picMk id="14" creationId="{4D9F3825-11F3-40C9-9D00-92D70943EB12}"/>
          </ac:picMkLst>
        </pc:picChg>
        <pc:picChg chg="add mod">
          <ac:chgData name="Hemsley R, Miss" userId="5b2f77ff-612d-45c1-9431-e1d0f6432c8c" providerId="ADAL" clId="{4207B594-46CC-1649-86CA-8C59D3AC8F9E}" dt="2024-02-01T19:00:03.420" v="883" actId="14100"/>
          <ac:picMkLst>
            <pc:docMk/>
            <pc:sldMk cId="3251539636" sldId="258"/>
            <ac:picMk id="15" creationId="{D206692E-E680-7334-109F-3D236E185821}"/>
          </ac:picMkLst>
        </pc:picChg>
        <pc:picChg chg="del">
          <ac:chgData name="Hemsley R, Miss" userId="5b2f77ff-612d-45c1-9431-e1d0f6432c8c" providerId="ADAL" clId="{4207B594-46CC-1649-86CA-8C59D3AC8F9E}" dt="2024-02-01T18:59:23.613" v="871" actId="478"/>
          <ac:picMkLst>
            <pc:docMk/>
            <pc:sldMk cId="3251539636" sldId="258"/>
            <ac:picMk id="16" creationId="{03AFB5C3-60B0-4247-B205-202FF0A2928D}"/>
          </ac:picMkLst>
        </pc:picChg>
      </pc:sldChg>
    </pc:docChg>
  </pc:docChgLst>
  <pc:docChgLst>
    <pc:chgData name="Hemsley R, Miss" userId="5b2f77ff-612d-45c1-9431-e1d0f6432c8c" providerId="ADAL" clId="{ED2F3D1C-D463-4918-8BA5-41BB4C83E19A}"/>
    <pc:docChg chg="custSel modSld">
      <pc:chgData name="Hemsley R, Miss" userId="5b2f77ff-612d-45c1-9431-e1d0f6432c8c" providerId="ADAL" clId="{ED2F3D1C-D463-4918-8BA5-41BB4C83E19A}" dt="2024-01-05T10:09:48.066" v="1811" actId="20577"/>
      <pc:docMkLst>
        <pc:docMk/>
      </pc:docMkLst>
      <pc:sldChg chg="addSp delSp modSp mod">
        <pc:chgData name="Hemsley R, Miss" userId="5b2f77ff-612d-45c1-9431-e1d0f6432c8c" providerId="ADAL" clId="{ED2F3D1C-D463-4918-8BA5-41BB4C83E19A}" dt="2024-01-05T08:32:42.908" v="635" actId="20577"/>
        <pc:sldMkLst>
          <pc:docMk/>
          <pc:sldMk cId="2516215138" sldId="256"/>
        </pc:sldMkLst>
        <pc:spChg chg="mod">
          <ac:chgData name="Hemsley R, Miss" userId="5b2f77ff-612d-45c1-9431-e1d0f6432c8c" providerId="ADAL" clId="{ED2F3D1C-D463-4918-8BA5-41BB4C83E19A}" dt="2024-01-05T08:17:26.150" v="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8:32:42.908" v="635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19:49.451" v="373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21:17.650" v="478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08:19:35.662" v="359" actId="478"/>
          <ac:picMkLst>
            <pc:docMk/>
            <pc:sldMk cId="2516215138" sldId="256"/>
            <ac:picMk id="3" creationId="{50ABD38B-D98F-43F0-BEEF-A9DBD9C27FEC}"/>
          </ac:picMkLst>
        </pc:picChg>
        <pc:picChg chg="add mod">
          <ac:chgData name="Hemsley R, Miss" userId="5b2f77ff-612d-45c1-9431-e1d0f6432c8c" providerId="ADAL" clId="{ED2F3D1C-D463-4918-8BA5-41BB4C83E19A}" dt="2024-01-05T08:20:16.024" v="381" actId="14100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ED2F3D1C-D463-4918-8BA5-41BB4C83E19A}" dt="2024-01-05T08:20:30.511" v="385" actId="14100"/>
          <ac:picMkLst>
            <pc:docMk/>
            <pc:sldMk cId="2516215138" sldId="256"/>
            <ac:picMk id="12" creationId="{395977CE-8F95-4268-A247-DB3B31E87677}"/>
          </ac:picMkLst>
        </pc:picChg>
        <pc:picChg chg="add mod">
          <ac:chgData name="Hemsley R, Miss" userId="5b2f77ff-612d-45c1-9431-e1d0f6432c8c" providerId="ADAL" clId="{ED2F3D1C-D463-4918-8BA5-41BB4C83E19A}" dt="2024-01-05T08:20:43.384" v="388" actId="14100"/>
          <ac:picMkLst>
            <pc:docMk/>
            <pc:sldMk cId="2516215138" sldId="256"/>
            <ac:picMk id="14" creationId="{F9E69518-661D-4636-86EE-72C4B77DADC0}"/>
          </ac:picMkLst>
        </pc:picChg>
        <pc:picChg chg="del">
          <ac:chgData name="Hemsley R, Miss" userId="5b2f77ff-612d-45c1-9431-e1d0f6432c8c" providerId="ADAL" clId="{ED2F3D1C-D463-4918-8BA5-41BB4C83E19A}" dt="2024-01-05T08:20:06.095" v="374" actId="478"/>
          <ac:picMkLst>
            <pc:docMk/>
            <pc:sldMk cId="2516215138" sldId="256"/>
            <ac:picMk id="22" creationId="{26ECF637-597C-88CE-2D85-30C872526B17}"/>
          </ac:picMkLst>
        </pc:picChg>
        <pc:picChg chg="del">
          <ac:chgData name="Hemsley R, Miss" userId="5b2f77ff-612d-45c1-9431-e1d0f6432c8c" providerId="ADAL" clId="{ED2F3D1C-D463-4918-8BA5-41BB4C83E19A}" dt="2024-01-05T08:20:07.352" v="375" actId="478"/>
          <ac:picMkLst>
            <pc:docMk/>
            <pc:sldMk cId="2516215138" sldId="256"/>
            <ac:picMk id="24" creationId="{32778714-AE58-31A2-296D-41FE067D15AD}"/>
          </ac:picMkLst>
        </pc:picChg>
        <pc:picChg chg="del">
          <ac:chgData name="Hemsley R, Miss" userId="5b2f77ff-612d-45c1-9431-e1d0f6432c8c" providerId="ADAL" clId="{ED2F3D1C-D463-4918-8BA5-41BB4C83E19A}" dt="2024-01-05T08:20:08.497" v="376" actId="478"/>
          <ac:picMkLst>
            <pc:docMk/>
            <pc:sldMk cId="2516215138" sldId="256"/>
            <ac:picMk id="26" creationId="{E4304EFB-B288-2A89-0AC6-0FDA689C41C6}"/>
          </ac:picMkLst>
        </pc:picChg>
        <pc:picChg chg="del">
          <ac:chgData name="Hemsley R, Miss" userId="5b2f77ff-612d-45c1-9431-e1d0f6432c8c" providerId="ADAL" clId="{ED2F3D1C-D463-4918-8BA5-41BB4C83E19A}" dt="2024-01-05T08:20:09.549" v="377" actId="478"/>
          <ac:picMkLst>
            <pc:docMk/>
            <pc:sldMk cId="2516215138" sldId="256"/>
            <ac:picMk id="28" creationId="{5073E8AF-820B-892C-32ED-250EA5AF876B}"/>
          </ac:picMkLst>
        </pc:picChg>
      </pc:sldChg>
      <pc:sldChg chg="modSp mod">
        <pc:chgData name="Hemsley R, Miss" userId="5b2f77ff-612d-45c1-9431-e1d0f6432c8c" providerId="ADAL" clId="{ED2F3D1C-D463-4918-8BA5-41BB4C83E19A}" dt="2024-01-05T10:01:01.659" v="1132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ED2F3D1C-D463-4918-8BA5-41BB4C83E19A}" dt="2024-01-05T08:39:41.699" v="850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09:56:53.945" v="1039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ED2F3D1C-D463-4918-8BA5-41BB4C83E19A}" dt="2024-01-05T10:01:01.659" v="1132" actId="20577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08:36:31.965" v="771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</pc:sldChg>
      <pc:sldChg chg="addSp delSp modSp mod">
        <pc:chgData name="Hemsley R, Miss" userId="5b2f77ff-612d-45c1-9431-e1d0f6432c8c" providerId="ADAL" clId="{ED2F3D1C-D463-4918-8BA5-41BB4C83E19A}" dt="2024-01-05T10:09:48.066" v="1811" actId="20577"/>
        <pc:sldMkLst>
          <pc:docMk/>
          <pc:sldMk cId="3251539636" sldId="258"/>
        </pc:sldMkLst>
        <pc:spChg chg="mod">
          <ac:chgData name="Hemsley R, Miss" userId="5b2f77ff-612d-45c1-9431-e1d0f6432c8c" providerId="ADAL" clId="{ED2F3D1C-D463-4918-8BA5-41BB4C83E19A}" dt="2024-01-05T10:01:37.581" v="1156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ED2F3D1C-D463-4918-8BA5-41BB4C83E19A}" dt="2024-01-05T10:07:35.553" v="1718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3:55.382" v="1467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D2F3D1C-D463-4918-8BA5-41BB4C83E19A}" dt="2024-01-05T10:09:48.066" v="1811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ED2F3D1C-D463-4918-8BA5-41BB4C83E19A}" dt="2024-01-05T10:03:57.015" v="1468" actId="478"/>
          <ac:picMkLst>
            <pc:docMk/>
            <pc:sldMk cId="3251539636" sldId="258"/>
            <ac:picMk id="3" creationId="{9B22B7AB-5D88-46C5-A7E8-A9D5AE83EDCF}"/>
          </ac:picMkLst>
        </pc:picChg>
        <pc:picChg chg="del">
          <ac:chgData name="Hemsley R, Miss" userId="5b2f77ff-612d-45c1-9431-e1d0f6432c8c" providerId="ADAL" clId="{ED2F3D1C-D463-4918-8BA5-41BB4C83E19A}" dt="2024-01-05T10:03:59.567" v="1471" actId="478"/>
          <ac:picMkLst>
            <pc:docMk/>
            <pc:sldMk cId="3251539636" sldId="258"/>
            <ac:picMk id="9" creationId="{65E716F9-5367-909B-EB62-669B7983A2DC}"/>
          </ac:picMkLst>
        </pc:picChg>
        <pc:picChg chg="add mod">
          <ac:chgData name="Hemsley R, Miss" userId="5b2f77ff-612d-45c1-9431-e1d0f6432c8c" providerId="ADAL" clId="{ED2F3D1C-D463-4918-8BA5-41BB4C83E19A}" dt="2024-01-05T10:05:19.760" v="1488" actId="1076"/>
          <ac:picMkLst>
            <pc:docMk/>
            <pc:sldMk cId="3251539636" sldId="258"/>
            <ac:picMk id="11" creationId="{28EB97EB-E467-4459-9AAA-810A25B7F968}"/>
          </ac:picMkLst>
        </pc:picChg>
        <pc:picChg chg="del">
          <ac:chgData name="Hemsley R, Miss" userId="5b2f77ff-612d-45c1-9431-e1d0f6432c8c" providerId="ADAL" clId="{ED2F3D1C-D463-4918-8BA5-41BB4C83E19A}" dt="2024-01-05T10:03:58.976" v="1470" actId="478"/>
          <ac:picMkLst>
            <pc:docMk/>
            <pc:sldMk cId="3251539636" sldId="258"/>
            <ac:picMk id="13" creationId="{A954A2D1-9CD2-F7E1-547F-7FCB0EB21754}"/>
          </ac:picMkLst>
        </pc:picChg>
        <pc:picChg chg="add mod">
          <ac:chgData name="Hemsley R, Miss" userId="5b2f77ff-612d-45c1-9431-e1d0f6432c8c" providerId="ADAL" clId="{ED2F3D1C-D463-4918-8BA5-41BB4C83E19A}" dt="2024-01-05T10:05:10.977" v="1482" actId="1076"/>
          <ac:picMkLst>
            <pc:docMk/>
            <pc:sldMk cId="3251539636" sldId="258"/>
            <ac:picMk id="14" creationId="{97EAC5E0-6796-4B1D-A20C-26402E1E8EAF}"/>
          </ac:picMkLst>
        </pc:picChg>
        <pc:picChg chg="add mod">
          <ac:chgData name="Hemsley R, Miss" userId="5b2f77ff-612d-45c1-9431-e1d0f6432c8c" providerId="ADAL" clId="{ED2F3D1C-D463-4918-8BA5-41BB4C83E19A}" dt="2024-01-05T10:05:18.425" v="1487" actId="14100"/>
          <ac:picMkLst>
            <pc:docMk/>
            <pc:sldMk cId="3251539636" sldId="258"/>
            <ac:picMk id="16" creationId="{70D527DB-9954-4CDD-A323-397F2B85D012}"/>
          </ac:picMkLst>
        </pc:picChg>
        <pc:picChg chg="del">
          <ac:chgData name="Hemsley R, Miss" userId="5b2f77ff-612d-45c1-9431-e1d0f6432c8c" providerId="ADAL" clId="{ED2F3D1C-D463-4918-8BA5-41BB4C83E19A}" dt="2024-01-05T10:03:59.976" v="1472" actId="478"/>
          <ac:picMkLst>
            <pc:docMk/>
            <pc:sldMk cId="3251539636" sldId="258"/>
            <ac:picMk id="17" creationId="{FD7707DF-C814-D8CC-1031-352167DF652C}"/>
          </ac:picMkLst>
        </pc:picChg>
        <pc:picChg chg="del">
          <ac:chgData name="Hemsley R, Miss" userId="5b2f77ff-612d-45c1-9431-e1d0f6432c8c" providerId="ADAL" clId="{ED2F3D1C-D463-4918-8BA5-41BB4C83E19A}" dt="2024-01-05T10:04:00.319" v="1473" actId="478"/>
          <ac:picMkLst>
            <pc:docMk/>
            <pc:sldMk cId="3251539636" sldId="258"/>
            <ac:picMk id="20" creationId="{2DB455FE-E80D-FCF2-1A63-D48CA0E21D17}"/>
          </ac:picMkLst>
        </pc:picChg>
        <pc:picChg chg="del">
          <ac:chgData name="Hemsley R, Miss" userId="5b2f77ff-612d-45c1-9431-e1d0f6432c8c" providerId="ADAL" clId="{ED2F3D1C-D463-4918-8BA5-41BB4C83E19A}" dt="2024-01-05T10:03:58.575" v="1469" actId="478"/>
          <ac:picMkLst>
            <pc:docMk/>
            <pc:sldMk cId="3251539636" sldId="258"/>
            <ac:picMk id="22" creationId="{C4B66FEA-7199-3D78-060E-7D42AFC69310}"/>
          </ac:picMkLst>
        </pc:picChg>
      </pc:sldChg>
    </pc:docChg>
  </pc:docChgLst>
  <pc:docChgLst>
    <pc:chgData name="R Hemsley" userId="5b2f77ff-612d-45c1-9431-e1d0f6432c8c" providerId="ADAL" clId="{FD8982F6-A37E-3944-8AA4-809D43DE2704}"/>
    <pc:docChg chg="custSel modSld">
      <pc:chgData name="R Hemsley" userId="5b2f77ff-612d-45c1-9431-e1d0f6432c8c" providerId="ADAL" clId="{FD8982F6-A37E-3944-8AA4-809D43DE2704}" dt="2024-02-01T19:44:48.085" v="2363" actId="20577"/>
      <pc:docMkLst>
        <pc:docMk/>
      </pc:docMkLst>
      <pc:sldChg chg="addSp delSp modSp mod">
        <pc:chgData name="R Hemsley" userId="5b2f77ff-612d-45c1-9431-e1d0f6432c8c" providerId="ADAL" clId="{FD8982F6-A37E-3944-8AA4-809D43DE2704}" dt="2024-02-01T19:24:35.661" v="643" actId="478"/>
        <pc:sldMkLst>
          <pc:docMk/>
          <pc:sldMk cId="2516215138" sldId="256"/>
        </pc:sldMkLst>
        <pc:spChg chg="mod">
          <ac:chgData name="R Hemsley" userId="5b2f77ff-612d-45c1-9431-e1d0f6432c8c" providerId="ADAL" clId="{FD8982F6-A37E-3944-8AA4-809D43DE2704}" dt="2024-02-01T19:15:40.176" v="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R Hemsley" userId="5b2f77ff-612d-45c1-9431-e1d0f6432c8c" providerId="ADAL" clId="{FD8982F6-A37E-3944-8AA4-809D43DE2704}" dt="2024-02-01T19:21:55.204" v="328" actId="313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R Hemsley" userId="5b2f77ff-612d-45c1-9431-e1d0f6432c8c" providerId="ADAL" clId="{FD8982F6-A37E-3944-8AA4-809D43DE2704}" dt="2024-02-01T19:24:34.380" v="642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R Hemsley" userId="5b2f77ff-612d-45c1-9431-e1d0f6432c8c" providerId="ADAL" clId="{FD8982F6-A37E-3944-8AA4-809D43DE2704}" dt="2024-02-01T19:18:07.641" v="107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mod">
          <ac:chgData name="R Hemsley" userId="5b2f77ff-612d-45c1-9431-e1d0f6432c8c" providerId="ADAL" clId="{FD8982F6-A37E-3944-8AA4-809D43DE2704}" dt="2024-02-01T19:18:31.299" v="114" actId="14100"/>
          <ac:picMkLst>
            <pc:docMk/>
            <pc:sldMk cId="2516215138" sldId="256"/>
            <ac:picMk id="3" creationId="{F4A5F3B3-4E17-6783-2A4A-1D7C051339F4}"/>
          </ac:picMkLst>
        </pc:picChg>
        <pc:picChg chg="del">
          <ac:chgData name="R Hemsley" userId="5b2f77ff-612d-45c1-9431-e1d0f6432c8c" providerId="ADAL" clId="{FD8982F6-A37E-3944-8AA4-809D43DE2704}" dt="2024-02-01T19:18:13.446" v="110" actId="478"/>
          <ac:picMkLst>
            <pc:docMk/>
            <pc:sldMk cId="2516215138" sldId="256"/>
            <ac:picMk id="9" creationId="{FFE4B2DE-6BAC-5B08-6A4F-62EC5758A926}"/>
          </ac:picMkLst>
        </pc:picChg>
        <pc:picChg chg="add mod">
          <ac:chgData name="R Hemsley" userId="5b2f77ff-612d-45c1-9431-e1d0f6432c8c" providerId="ADAL" clId="{FD8982F6-A37E-3944-8AA4-809D43DE2704}" dt="2024-02-01T19:18:53.841" v="120" actId="14100"/>
          <ac:picMkLst>
            <pc:docMk/>
            <pc:sldMk cId="2516215138" sldId="256"/>
            <ac:picMk id="11" creationId="{A0D59024-F0EF-0DA3-5301-17521939B2BB}"/>
          </ac:picMkLst>
        </pc:picChg>
        <pc:picChg chg="del">
          <ac:chgData name="R Hemsley" userId="5b2f77ff-612d-45c1-9431-e1d0f6432c8c" providerId="ADAL" clId="{FD8982F6-A37E-3944-8AA4-809D43DE2704}" dt="2024-02-01T19:18:12.605" v="109" actId="478"/>
          <ac:picMkLst>
            <pc:docMk/>
            <pc:sldMk cId="2516215138" sldId="256"/>
            <ac:picMk id="13" creationId="{B41D6D8C-3629-5A40-D666-AD6315A99B48}"/>
          </ac:picMkLst>
        </pc:picChg>
        <pc:picChg chg="add del mod">
          <ac:chgData name="R Hemsley" userId="5b2f77ff-612d-45c1-9431-e1d0f6432c8c" providerId="ADAL" clId="{FD8982F6-A37E-3944-8AA4-809D43DE2704}" dt="2024-02-01T19:24:35.661" v="643" actId="478"/>
          <ac:picMkLst>
            <pc:docMk/>
            <pc:sldMk cId="2516215138" sldId="256"/>
            <ac:picMk id="14" creationId="{71DA6F06-3A83-06C1-E436-90636BBFB77F}"/>
          </ac:picMkLst>
        </pc:picChg>
      </pc:sldChg>
      <pc:sldChg chg="addSp delSp modSp mod">
        <pc:chgData name="R Hemsley" userId="5b2f77ff-612d-45c1-9431-e1d0f6432c8c" providerId="ADAL" clId="{FD8982F6-A37E-3944-8AA4-809D43DE2704}" dt="2024-02-01T19:44:48.085" v="2363" actId="20577"/>
        <pc:sldMkLst>
          <pc:docMk/>
          <pc:sldMk cId="1577020138" sldId="257"/>
        </pc:sldMkLst>
        <pc:spChg chg="mod">
          <ac:chgData name="R Hemsley" userId="5b2f77ff-612d-45c1-9431-e1d0f6432c8c" providerId="ADAL" clId="{FD8982F6-A37E-3944-8AA4-809D43DE2704}" dt="2024-02-01T19:31:59.875" v="1374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R Hemsley" userId="5b2f77ff-612d-45c1-9431-e1d0f6432c8c" providerId="ADAL" clId="{FD8982F6-A37E-3944-8AA4-809D43DE2704}" dt="2024-02-01T19:44:48.085" v="2363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Graphic">
          <ac:chgData name="R Hemsley" userId="5b2f77ff-612d-45c1-9431-e1d0f6432c8c" providerId="ADAL" clId="{FD8982F6-A37E-3944-8AA4-809D43DE2704}" dt="2024-02-01T19:38:58.435" v="1963" actId="20577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R Hemsley" userId="5b2f77ff-612d-45c1-9431-e1d0f6432c8c" providerId="ADAL" clId="{FD8982F6-A37E-3944-8AA4-809D43DE2704}" dt="2024-02-01T19:34:23.935" v="1506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add mod">
          <ac:chgData name="R Hemsley" userId="5b2f77ff-612d-45c1-9431-e1d0f6432c8c" providerId="ADAL" clId="{FD8982F6-A37E-3944-8AA4-809D43DE2704}" dt="2024-02-01T19:33:05.530" v="1382" actId="14100"/>
          <ac:picMkLst>
            <pc:docMk/>
            <pc:sldMk cId="1577020138" sldId="257"/>
            <ac:picMk id="3" creationId="{8A743DDF-7822-E1D9-6AB8-C6A6883A6132}"/>
          </ac:picMkLst>
        </pc:picChg>
        <pc:picChg chg="add mod">
          <ac:chgData name="R Hemsley" userId="5b2f77ff-612d-45c1-9431-e1d0f6432c8c" providerId="ADAL" clId="{FD8982F6-A37E-3944-8AA4-809D43DE2704}" dt="2024-02-01T19:33:23.154" v="1387" actId="1076"/>
          <ac:picMkLst>
            <pc:docMk/>
            <pc:sldMk cId="1577020138" sldId="257"/>
            <ac:picMk id="9" creationId="{7E30E6E1-6F5B-0122-E18B-E5F581F9C90C}"/>
          </ac:picMkLst>
        </pc:picChg>
        <pc:picChg chg="del">
          <ac:chgData name="R Hemsley" userId="5b2f77ff-612d-45c1-9431-e1d0f6432c8c" providerId="ADAL" clId="{FD8982F6-A37E-3944-8AA4-809D43DE2704}" dt="2024-02-01T19:32:57.897" v="1376" actId="478"/>
          <ac:picMkLst>
            <pc:docMk/>
            <pc:sldMk cId="1577020138" sldId="257"/>
            <ac:picMk id="12" creationId="{69310305-0EDA-A9F9-4263-015D80D9BB44}"/>
          </ac:picMkLst>
        </pc:picChg>
        <pc:picChg chg="add mod">
          <ac:chgData name="R Hemsley" userId="5b2f77ff-612d-45c1-9431-e1d0f6432c8c" providerId="ADAL" clId="{FD8982F6-A37E-3944-8AA4-809D43DE2704}" dt="2024-02-01T19:33:45.775" v="1394" actId="1036"/>
          <ac:picMkLst>
            <pc:docMk/>
            <pc:sldMk cId="1577020138" sldId="257"/>
            <ac:picMk id="13" creationId="{13310647-BAC7-9E10-2D66-CA4FC2C1D36E}"/>
          </ac:picMkLst>
        </pc:picChg>
        <pc:picChg chg="del">
          <ac:chgData name="R Hemsley" userId="5b2f77ff-612d-45c1-9431-e1d0f6432c8c" providerId="ADAL" clId="{FD8982F6-A37E-3944-8AA4-809D43DE2704}" dt="2024-02-01T19:32:58.682" v="1378" actId="478"/>
          <ac:picMkLst>
            <pc:docMk/>
            <pc:sldMk cId="1577020138" sldId="257"/>
            <ac:picMk id="15" creationId="{4C0BB625-1340-CD92-E949-4057623142D9}"/>
          </ac:picMkLst>
        </pc:picChg>
        <pc:picChg chg="add del mod">
          <ac:chgData name="R Hemsley" userId="5b2f77ff-612d-45c1-9431-e1d0f6432c8c" providerId="ADAL" clId="{FD8982F6-A37E-3944-8AA4-809D43DE2704}" dt="2024-02-01T19:39:02.770" v="1964" actId="478"/>
          <ac:picMkLst>
            <pc:docMk/>
            <pc:sldMk cId="1577020138" sldId="257"/>
            <ac:picMk id="16" creationId="{2FB75F35-3F7F-EA69-5639-2A5F7F84A99A}"/>
          </ac:picMkLst>
        </pc:picChg>
        <pc:picChg chg="del">
          <ac:chgData name="R Hemsley" userId="5b2f77ff-612d-45c1-9431-e1d0f6432c8c" providerId="ADAL" clId="{FD8982F6-A37E-3944-8AA4-809D43DE2704}" dt="2024-02-01T19:32:59.458" v="1379" actId="478"/>
          <ac:picMkLst>
            <pc:docMk/>
            <pc:sldMk cId="1577020138" sldId="257"/>
            <ac:picMk id="17" creationId="{77815F67-648D-454B-68A9-025E2EB6F06B}"/>
          </ac:picMkLst>
        </pc:picChg>
      </pc:sldChg>
      <pc:sldChg chg="addSp delSp modSp mod">
        <pc:chgData name="R Hemsley" userId="5b2f77ff-612d-45c1-9431-e1d0f6432c8c" providerId="ADAL" clId="{FD8982F6-A37E-3944-8AA4-809D43DE2704}" dt="2024-02-01T19:31:48.270" v="1372" actId="20577"/>
        <pc:sldMkLst>
          <pc:docMk/>
          <pc:sldMk cId="3251539636" sldId="258"/>
        </pc:sldMkLst>
        <pc:spChg chg="mod">
          <ac:chgData name="R Hemsley" userId="5b2f77ff-612d-45c1-9431-e1d0f6432c8c" providerId="ADAL" clId="{FD8982F6-A37E-3944-8AA4-809D43DE2704}" dt="2024-02-01T19:29:02.190" v="1089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 modGraphic">
          <ac:chgData name="R Hemsley" userId="5b2f77ff-612d-45c1-9431-e1d0f6432c8c" providerId="ADAL" clId="{FD8982F6-A37E-3944-8AA4-809D43DE2704}" dt="2024-02-01T19:31:48.270" v="1372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R Hemsley" userId="5b2f77ff-612d-45c1-9431-e1d0f6432c8c" providerId="ADAL" clId="{FD8982F6-A37E-3944-8AA4-809D43DE2704}" dt="2024-02-01T19:28:17.297" v="995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R Hemsley" userId="5b2f77ff-612d-45c1-9431-e1d0f6432c8c" providerId="ADAL" clId="{FD8982F6-A37E-3944-8AA4-809D43DE2704}" dt="2024-02-01T19:28:55.786" v="1086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R Hemsley" userId="5b2f77ff-612d-45c1-9431-e1d0f6432c8c" providerId="ADAL" clId="{FD8982F6-A37E-3944-8AA4-809D43DE2704}" dt="2024-02-01T19:28:18.615" v="996" actId="478"/>
          <ac:picMkLst>
            <pc:docMk/>
            <pc:sldMk cId="3251539636" sldId="258"/>
            <ac:picMk id="3" creationId="{7965DD24-6E3A-B0BF-F136-8EF664D04930}"/>
          </ac:picMkLst>
        </pc:picChg>
        <pc:picChg chg="add mod">
          <ac:chgData name="R Hemsley" userId="5b2f77ff-612d-45c1-9431-e1d0f6432c8c" providerId="ADAL" clId="{FD8982F6-A37E-3944-8AA4-809D43DE2704}" dt="2024-02-01T19:26:02.614" v="660" actId="14100"/>
          <ac:picMkLst>
            <pc:docMk/>
            <pc:sldMk cId="3251539636" sldId="258"/>
            <ac:picMk id="9" creationId="{725B4D5B-8E55-F3F1-5F6F-B80269BF2334}"/>
          </ac:picMkLst>
        </pc:picChg>
        <pc:picChg chg="del">
          <ac:chgData name="R Hemsley" userId="5b2f77ff-612d-45c1-9431-e1d0f6432c8c" providerId="ADAL" clId="{FD8982F6-A37E-3944-8AA4-809D43DE2704}" dt="2024-02-01T19:25:48.656" v="649" actId="478"/>
          <ac:picMkLst>
            <pc:docMk/>
            <pc:sldMk cId="3251539636" sldId="258"/>
            <ac:picMk id="12" creationId="{E0D33317-82AC-1451-112C-F154F9E6C9B4}"/>
          </ac:picMkLst>
        </pc:picChg>
        <pc:picChg chg="add mod">
          <ac:chgData name="R Hemsley" userId="5b2f77ff-612d-45c1-9431-e1d0f6432c8c" providerId="ADAL" clId="{FD8982F6-A37E-3944-8AA4-809D43DE2704}" dt="2024-02-01T19:26:26.295" v="667" actId="14100"/>
          <ac:picMkLst>
            <pc:docMk/>
            <pc:sldMk cId="3251539636" sldId="258"/>
            <ac:picMk id="13" creationId="{6F331686-F91A-3D9F-296C-FC41E526BF47}"/>
          </ac:picMkLst>
        </pc:picChg>
        <pc:picChg chg="del">
          <ac:chgData name="R Hemsley" userId="5b2f77ff-612d-45c1-9431-e1d0f6432c8c" providerId="ADAL" clId="{FD8982F6-A37E-3944-8AA4-809D43DE2704}" dt="2024-02-01T19:25:49.573" v="651" actId="478"/>
          <ac:picMkLst>
            <pc:docMk/>
            <pc:sldMk cId="3251539636" sldId="258"/>
            <ac:picMk id="15" creationId="{D206692E-E680-7334-109F-3D236E185821}"/>
          </ac:picMkLst>
        </pc:picChg>
        <pc:picChg chg="add mod">
          <ac:chgData name="R Hemsley" userId="5b2f77ff-612d-45c1-9431-e1d0f6432c8c" providerId="ADAL" clId="{FD8982F6-A37E-3944-8AA4-809D43DE2704}" dt="2024-02-01T19:26:49.544" v="673" actId="14100"/>
          <ac:picMkLst>
            <pc:docMk/>
            <pc:sldMk cId="3251539636" sldId="258"/>
            <ac:picMk id="16" creationId="{95BCB3CB-C4DC-5D86-A6B9-C61C5A259C69}"/>
          </ac:picMkLst>
        </pc:picChg>
      </pc:sldChg>
    </pc:docChg>
  </pc:docChgLst>
  <pc:docChgLst>
    <pc:chgData name="Hemsley R, Miss" userId="5b2f77ff-612d-45c1-9431-e1d0f6432c8c" providerId="ADAL" clId="{40F723FA-DCE4-364A-ADFC-20317D768089}"/>
    <pc:docChg chg="undo custSel modSld">
      <pc:chgData name="Hemsley R, Miss" userId="5b2f77ff-612d-45c1-9431-e1d0f6432c8c" providerId="ADAL" clId="{40F723FA-DCE4-364A-ADFC-20317D768089}" dt="2024-01-10T19:54:28.605" v="2260" actId="14100"/>
      <pc:docMkLst>
        <pc:docMk/>
      </pc:docMkLst>
      <pc:sldChg chg="addSp delSp modSp mod">
        <pc:chgData name="Hemsley R, Miss" userId="5b2f77ff-612d-45c1-9431-e1d0f6432c8c" providerId="ADAL" clId="{40F723FA-DCE4-364A-ADFC-20317D768089}" dt="2024-01-10T19:39:25.153" v="1471" actId="478"/>
        <pc:sldMkLst>
          <pc:docMk/>
          <pc:sldMk cId="2516215138" sldId="256"/>
        </pc:sldMkLst>
        <pc:spChg chg="mod">
          <ac:chgData name="Hemsley R, Miss" userId="5b2f77ff-612d-45c1-9431-e1d0f6432c8c" providerId="ADAL" clId="{40F723FA-DCE4-364A-ADFC-20317D768089}" dt="2024-01-10T19:37:53.446" v="1323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0F723FA-DCE4-364A-ADFC-20317D768089}" dt="2024-01-10T19:32:43.384" v="838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39:23.995" v="1470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26:57.363" v="54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0F723FA-DCE4-364A-ADFC-20317D768089}" dt="2024-01-10T19:24:00.171" v="424" actId="478"/>
          <ac:picMkLst>
            <pc:docMk/>
            <pc:sldMk cId="2516215138" sldId="256"/>
            <ac:picMk id="3" creationId="{2E3CF4DE-88FA-2F04-C506-483C16F9FE52}"/>
          </ac:picMkLst>
        </pc:picChg>
        <pc:picChg chg="del">
          <ac:chgData name="Hemsley R, Miss" userId="5b2f77ff-612d-45c1-9431-e1d0f6432c8c" providerId="ADAL" clId="{40F723FA-DCE4-364A-ADFC-20317D768089}" dt="2024-01-10T19:24:17.731" v="426" actId="478"/>
          <ac:picMkLst>
            <pc:docMk/>
            <pc:sldMk cId="2516215138" sldId="256"/>
            <ac:picMk id="9" creationId="{B62E73ED-1922-44D9-B5BB-3CF34D320117}"/>
          </ac:picMkLst>
        </pc:picChg>
        <pc:picChg chg="add mod">
          <ac:chgData name="Hemsley R, Miss" userId="5b2f77ff-612d-45c1-9431-e1d0f6432c8c" providerId="ADAL" clId="{40F723FA-DCE4-364A-ADFC-20317D768089}" dt="2024-01-10T19:24:27.153" v="432" actId="14100"/>
          <ac:picMkLst>
            <pc:docMk/>
            <pc:sldMk cId="2516215138" sldId="256"/>
            <ac:picMk id="11" creationId="{F9A9E0EA-652A-0FCD-A592-6FCAFBBA6551}"/>
          </ac:picMkLst>
        </pc:picChg>
        <pc:picChg chg="del">
          <ac:chgData name="Hemsley R, Miss" userId="5b2f77ff-612d-45c1-9431-e1d0f6432c8c" providerId="ADAL" clId="{40F723FA-DCE4-364A-ADFC-20317D768089}" dt="2024-01-10T19:24:18.807" v="428" actId="478"/>
          <ac:picMkLst>
            <pc:docMk/>
            <pc:sldMk cId="2516215138" sldId="256"/>
            <ac:picMk id="12" creationId="{395977CE-8F95-4268-A247-DB3B31E87677}"/>
          </ac:picMkLst>
        </pc:picChg>
        <pc:picChg chg="del">
          <ac:chgData name="Hemsley R, Miss" userId="5b2f77ff-612d-45c1-9431-e1d0f6432c8c" providerId="ADAL" clId="{40F723FA-DCE4-364A-ADFC-20317D768089}" dt="2024-01-10T19:24:19.721" v="429" actId="478"/>
          <ac:picMkLst>
            <pc:docMk/>
            <pc:sldMk cId="2516215138" sldId="256"/>
            <ac:picMk id="14" creationId="{F9E69518-661D-4636-86EE-72C4B77DADC0}"/>
          </ac:picMkLst>
        </pc:picChg>
        <pc:picChg chg="add mod">
          <ac:chgData name="Hemsley R, Miss" userId="5b2f77ff-612d-45c1-9431-e1d0f6432c8c" providerId="ADAL" clId="{40F723FA-DCE4-364A-ADFC-20317D768089}" dt="2024-01-10T19:24:52.424" v="438" actId="14100"/>
          <ac:picMkLst>
            <pc:docMk/>
            <pc:sldMk cId="2516215138" sldId="256"/>
            <ac:picMk id="15" creationId="{C0844C55-F42C-16A6-2166-B44168C2EA89}"/>
          </ac:picMkLst>
        </pc:picChg>
        <pc:picChg chg="add mod">
          <ac:chgData name="Hemsley R, Miss" userId="5b2f77ff-612d-45c1-9431-e1d0f6432c8c" providerId="ADAL" clId="{40F723FA-DCE4-364A-ADFC-20317D768089}" dt="2024-01-10T19:25:17.142" v="446" actId="1036"/>
          <ac:picMkLst>
            <pc:docMk/>
            <pc:sldMk cId="2516215138" sldId="256"/>
            <ac:picMk id="17" creationId="{4082005D-836E-70FC-1128-F526BCBA7BC5}"/>
          </ac:picMkLst>
        </pc:picChg>
        <pc:picChg chg="add del mod">
          <ac:chgData name="Hemsley R, Miss" userId="5b2f77ff-612d-45c1-9431-e1d0f6432c8c" providerId="ADAL" clId="{40F723FA-DCE4-364A-ADFC-20317D768089}" dt="2024-01-10T19:37:49.730" v="1322" actId="478"/>
          <ac:picMkLst>
            <pc:docMk/>
            <pc:sldMk cId="2516215138" sldId="256"/>
            <ac:picMk id="19" creationId="{B1D15F3E-302C-6E35-3B0D-E0EFF21116A4}"/>
          </ac:picMkLst>
        </pc:picChg>
        <pc:picChg chg="add del mod">
          <ac:chgData name="Hemsley R, Miss" userId="5b2f77ff-612d-45c1-9431-e1d0f6432c8c" providerId="ADAL" clId="{40F723FA-DCE4-364A-ADFC-20317D768089}" dt="2024-01-10T19:39:25.153" v="1471" actId="478"/>
          <ac:picMkLst>
            <pc:docMk/>
            <pc:sldMk cId="2516215138" sldId="256"/>
            <ac:picMk id="21" creationId="{EA6E92A8-B358-A080-2409-A94F7CA3CED1}"/>
          </ac:picMkLst>
        </pc:picChg>
      </pc:sldChg>
      <pc:sldChg chg="addSp delSp modSp mod">
        <pc:chgData name="Hemsley R, Miss" userId="5b2f77ff-612d-45c1-9431-e1d0f6432c8c" providerId="ADAL" clId="{40F723FA-DCE4-364A-ADFC-20317D768089}" dt="2024-01-10T19:50:09.909" v="1968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40F723FA-DCE4-364A-ADFC-20317D768089}" dt="2024-01-10T19:38:01.089" v="1346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40F723FA-DCE4-364A-ADFC-20317D768089}" dt="2024-01-10T19:50:09.909" v="1968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">
          <ac:chgData name="Hemsley R, Miss" userId="5b2f77ff-612d-45c1-9431-e1d0f6432c8c" providerId="ADAL" clId="{40F723FA-DCE4-364A-ADFC-20317D768089}" dt="2024-01-10T19:37:39.742" v="1320"/>
          <ac:graphicFrameMkLst>
            <pc:docMk/>
            <pc:sldMk cId="1577020138" sldId="257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0:05.354" v="1966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40F723FA-DCE4-364A-ADFC-20317D768089}" dt="2024-01-10T19:40:46.417" v="1494" actId="1076"/>
          <ac:picMkLst>
            <pc:docMk/>
            <pc:sldMk cId="1577020138" sldId="257"/>
            <ac:picMk id="3" creationId="{9410296B-9CDB-3703-BFF8-595B3B5C9EC3}"/>
          </ac:picMkLst>
        </pc:picChg>
        <pc:picChg chg="add mod">
          <ac:chgData name="Hemsley R, Miss" userId="5b2f77ff-612d-45c1-9431-e1d0f6432c8c" providerId="ADAL" clId="{40F723FA-DCE4-364A-ADFC-20317D768089}" dt="2024-01-10T19:40:49.878" v="1496" actId="14100"/>
          <ac:picMkLst>
            <pc:docMk/>
            <pc:sldMk cId="1577020138" sldId="257"/>
            <ac:picMk id="9" creationId="{8BB4E861-8F9B-AB17-6A8A-D8DA2FE8DD08}"/>
          </ac:picMkLst>
        </pc:picChg>
        <pc:picChg chg="del">
          <ac:chgData name="Hemsley R, Miss" userId="5b2f77ff-612d-45c1-9431-e1d0f6432c8c" providerId="ADAL" clId="{40F723FA-DCE4-364A-ADFC-20317D768089}" dt="2024-01-10T19:39:36.617" v="1472" actId="478"/>
          <ac:picMkLst>
            <pc:docMk/>
            <pc:sldMk cId="1577020138" sldId="257"/>
            <ac:picMk id="12" creationId="{6CD818DF-6820-3EC2-6692-183BA1699BE9}"/>
          </ac:picMkLst>
        </pc:picChg>
        <pc:picChg chg="add mod">
          <ac:chgData name="Hemsley R, Miss" userId="5b2f77ff-612d-45c1-9431-e1d0f6432c8c" providerId="ADAL" clId="{40F723FA-DCE4-364A-ADFC-20317D768089}" dt="2024-01-10T19:40:52.086" v="1497" actId="1076"/>
          <ac:picMkLst>
            <pc:docMk/>
            <pc:sldMk cId="1577020138" sldId="257"/>
            <ac:picMk id="13" creationId="{A2EF05DE-1685-F247-A186-D9D64184FC53}"/>
          </ac:picMkLst>
        </pc:picChg>
        <pc:picChg chg="del">
          <ac:chgData name="Hemsley R, Miss" userId="5b2f77ff-612d-45c1-9431-e1d0f6432c8c" providerId="ADAL" clId="{40F723FA-DCE4-364A-ADFC-20317D768089}" dt="2024-01-10T19:39:39.251" v="1475" actId="478"/>
          <ac:picMkLst>
            <pc:docMk/>
            <pc:sldMk cId="1577020138" sldId="257"/>
            <ac:picMk id="14" creationId="{80A75709-2C91-0414-C07E-F6A58264344A}"/>
          </ac:picMkLst>
        </pc:picChg>
        <pc:picChg chg="add del">
          <ac:chgData name="Hemsley R, Miss" userId="5b2f77ff-612d-45c1-9431-e1d0f6432c8c" providerId="ADAL" clId="{40F723FA-DCE4-364A-ADFC-20317D768089}" dt="2024-01-10T19:39:37.587" v="1473" actId="478"/>
          <ac:picMkLst>
            <pc:docMk/>
            <pc:sldMk cId="1577020138" sldId="257"/>
            <ac:picMk id="16" creationId="{21A9E210-2010-907F-C090-9066D6410EF7}"/>
          </ac:picMkLst>
        </pc:picChg>
        <pc:picChg chg="add del">
          <ac:chgData name="Hemsley R, Miss" userId="5b2f77ff-612d-45c1-9431-e1d0f6432c8c" providerId="ADAL" clId="{40F723FA-DCE4-364A-ADFC-20317D768089}" dt="2024-01-10T19:39:38.362" v="1474" actId="478"/>
          <ac:picMkLst>
            <pc:docMk/>
            <pc:sldMk cId="1577020138" sldId="257"/>
            <ac:picMk id="18" creationId="{0A9777FB-FC64-7B22-D26C-D9A7A8326B16}"/>
          </ac:picMkLst>
        </pc:picChg>
      </pc:sldChg>
      <pc:sldChg chg="addSp delSp modSp mod">
        <pc:chgData name="Hemsley R, Miss" userId="5b2f77ff-612d-45c1-9431-e1d0f6432c8c" providerId="ADAL" clId="{40F723FA-DCE4-364A-ADFC-20317D768089}" dt="2024-01-10T19:54:28.605" v="2260" actId="14100"/>
        <pc:sldMkLst>
          <pc:docMk/>
          <pc:sldMk cId="3251539636" sldId="258"/>
        </pc:sldMkLst>
        <pc:spChg chg="mod">
          <ac:chgData name="Hemsley R, Miss" userId="5b2f77ff-612d-45c1-9431-e1d0f6432c8c" providerId="ADAL" clId="{40F723FA-DCE4-364A-ADFC-20317D768089}" dt="2024-01-10T19:50:33.306" v="1981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 modGraphic">
          <ac:chgData name="Hemsley R, Miss" userId="5b2f77ff-612d-45c1-9431-e1d0f6432c8c" providerId="ADAL" clId="{40F723FA-DCE4-364A-ADFC-20317D768089}" dt="2024-01-10T19:53:06.461" v="2235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2:44.506" v="2229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40F723FA-DCE4-364A-ADFC-20317D768089}" dt="2024-01-10T19:53:19.373" v="2242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40F723FA-DCE4-364A-ADFC-20317D768089}" dt="2024-01-10T19:52:45.889" v="2230" actId="478"/>
          <ac:picMkLst>
            <pc:docMk/>
            <pc:sldMk cId="3251539636" sldId="258"/>
            <ac:picMk id="3" creationId="{11D7E51D-4A6C-9EAB-722E-8F66E3DB2216}"/>
          </ac:picMkLst>
        </pc:picChg>
        <pc:picChg chg="add mod">
          <ac:chgData name="Hemsley R, Miss" userId="5b2f77ff-612d-45c1-9431-e1d0f6432c8c" providerId="ADAL" clId="{40F723FA-DCE4-364A-ADFC-20317D768089}" dt="2024-01-10T19:53:39.854" v="2248" actId="14100"/>
          <ac:picMkLst>
            <pc:docMk/>
            <pc:sldMk cId="3251539636" sldId="258"/>
            <ac:picMk id="9" creationId="{B4615B94-0908-86E8-43E8-C3C282B74F72}"/>
          </ac:picMkLst>
        </pc:picChg>
        <pc:picChg chg="del">
          <ac:chgData name="Hemsley R, Miss" userId="5b2f77ff-612d-45c1-9431-e1d0f6432c8c" providerId="ADAL" clId="{40F723FA-DCE4-364A-ADFC-20317D768089}" dt="2024-01-10T19:50:38.837" v="1984" actId="478"/>
          <ac:picMkLst>
            <pc:docMk/>
            <pc:sldMk cId="3251539636" sldId="258"/>
            <ac:picMk id="11" creationId="{28EB97EB-E467-4459-9AAA-810A25B7F968}"/>
          </ac:picMkLst>
        </pc:picChg>
        <pc:picChg chg="add mod">
          <ac:chgData name="Hemsley R, Miss" userId="5b2f77ff-612d-45c1-9431-e1d0f6432c8c" providerId="ADAL" clId="{40F723FA-DCE4-364A-ADFC-20317D768089}" dt="2024-01-10T19:54:03.971" v="2254" actId="14100"/>
          <ac:picMkLst>
            <pc:docMk/>
            <pc:sldMk cId="3251539636" sldId="258"/>
            <ac:picMk id="13" creationId="{B1302023-8CCD-D7BC-FE98-2ABC5D785187}"/>
          </ac:picMkLst>
        </pc:picChg>
        <pc:picChg chg="del">
          <ac:chgData name="Hemsley R, Miss" userId="5b2f77ff-612d-45c1-9431-e1d0f6432c8c" providerId="ADAL" clId="{40F723FA-DCE4-364A-ADFC-20317D768089}" dt="2024-01-10T19:50:37.077" v="1982" actId="478"/>
          <ac:picMkLst>
            <pc:docMk/>
            <pc:sldMk cId="3251539636" sldId="258"/>
            <ac:picMk id="14" creationId="{97EAC5E0-6796-4B1D-A20C-26402E1E8EAF}"/>
          </ac:picMkLst>
        </pc:picChg>
        <pc:picChg chg="del">
          <ac:chgData name="Hemsley R, Miss" userId="5b2f77ff-612d-45c1-9431-e1d0f6432c8c" providerId="ADAL" clId="{40F723FA-DCE4-364A-ADFC-20317D768089}" dt="2024-01-10T19:50:37.866" v="1983" actId="478"/>
          <ac:picMkLst>
            <pc:docMk/>
            <pc:sldMk cId="3251539636" sldId="258"/>
            <ac:picMk id="16" creationId="{70D527DB-9954-4CDD-A323-397F2B85D012}"/>
          </ac:picMkLst>
        </pc:picChg>
        <pc:picChg chg="add mod">
          <ac:chgData name="Hemsley R, Miss" userId="5b2f77ff-612d-45c1-9431-e1d0f6432c8c" providerId="ADAL" clId="{40F723FA-DCE4-364A-ADFC-20317D768089}" dt="2024-01-10T19:54:28.605" v="2260" actId="14100"/>
          <ac:picMkLst>
            <pc:docMk/>
            <pc:sldMk cId="3251539636" sldId="258"/>
            <ac:picMk id="17" creationId="{1CF2F68C-C385-0E0E-56C5-52B3285FD017}"/>
          </ac:picMkLst>
        </pc:picChg>
      </pc:sldChg>
    </pc:docChg>
  </pc:docChgLst>
  <pc:docChgLst>
    <pc:chgData name="Hemsley R, Miss" userId="5b2f77ff-612d-45c1-9431-e1d0f6432c8c" providerId="ADAL" clId="{E206D66E-CC18-46F0-BA07-C572DC82D1DB}"/>
    <pc:docChg chg="custSel modSld">
      <pc:chgData name="Hemsley R, Miss" userId="5b2f77ff-612d-45c1-9431-e1d0f6432c8c" providerId="ADAL" clId="{E206D66E-CC18-46F0-BA07-C572DC82D1DB}" dt="2024-01-15T14:09:13.521" v="447" actId="20577"/>
      <pc:docMkLst>
        <pc:docMk/>
      </pc:docMkLst>
      <pc:sldChg chg="modSp mod">
        <pc:chgData name="Hemsley R, Miss" userId="5b2f77ff-612d-45c1-9431-e1d0f6432c8c" providerId="ADAL" clId="{E206D66E-CC18-46F0-BA07-C572DC82D1DB}" dt="2024-01-15T14:09:13.521" v="447" actId="20577"/>
        <pc:sldMkLst>
          <pc:docMk/>
          <pc:sldMk cId="3251539636" sldId="258"/>
        </pc:sldMkLst>
        <pc:graphicFrameChg chg="modGraphic">
          <ac:chgData name="Hemsley R, Miss" userId="5b2f77ff-612d-45c1-9431-e1d0f6432c8c" providerId="ADAL" clId="{E206D66E-CC18-46F0-BA07-C572DC82D1DB}" dt="2024-01-15T14:09:13.521" v="447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E206D66E-CC18-46F0-BA07-C572DC82D1DB}" dt="2024-01-15T13:58:22.351" v="33" actId="20577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E206D66E-CC18-46F0-BA07-C572DC82D1DB}" dt="2024-01-15T13:59:17.605" v="150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</pc:sldChg>
    </pc:docChg>
  </pc:docChgLst>
  <pc:docChgLst>
    <pc:chgData name="Hemsley R, Miss" userId="5b2f77ff-612d-45c1-9431-e1d0f6432c8c" providerId="ADAL" clId="{308FD1F5-F723-8A49-A0C5-60D502B52B1F}"/>
    <pc:docChg chg="undo redo custSel modSld">
      <pc:chgData name="Hemsley R, Miss" userId="5b2f77ff-612d-45c1-9431-e1d0f6432c8c" providerId="ADAL" clId="{308FD1F5-F723-8A49-A0C5-60D502B52B1F}" dt="2024-02-01T18:48:28.209" v="908" actId="20577"/>
      <pc:docMkLst>
        <pc:docMk/>
      </pc:docMkLst>
      <pc:sldChg chg="addSp delSp modSp mod">
        <pc:chgData name="Hemsley R, Miss" userId="5b2f77ff-612d-45c1-9431-e1d0f6432c8c" providerId="ADAL" clId="{308FD1F5-F723-8A49-A0C5-60D502B52B1F}" dt="2024-02-01T18:42:14.640" v="565" actId="20577"/>
        <pc:sldMkLst>
          <pc:docMk/>
          <pc:sldMk cId="2516215138" sldId="256"/>
        </pc:sldMkLst>
        <pc:graphicFrameChg chg="modGraphic">
          <ac:chgData name="Hemsley R, Miss" userId="5b2f77ff-612d-45c1-9431-e1d0f6432c8c" providerId="ADAL" clId="{308FD1F5-F723-8A49-A0C5-60D502B52B1F}" dt="2024-02-01T18:42:14.640" v="565" actId="20577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308FD1F5-F723-8A49-A0C5-60D502B52B1F}" dt="2024-02-01T18:39:37.527" v="349" actId="20577"/>
          <ac:graphicFrameMkLst>
            <pc:docMk/>
            <pc:sldMk cId="2516215138" sldId="256"/>
            <ac:graphicFrameMk id="6" creationId="{F2B18A4A-B582-7290-A5FE-F64C522206E6}"/>
          </ac:graphicFrameMkLst>
        </pc:graphicFrameChg>
        <pc:picChg chg="del mod">
          <ac:chgData name="Hemsley R, Miss" userId="5b2f77ff-612d-45c1-9431-e1d0f6432c8c" providerId="ADAL" clId="{308FD1F5-F723-8A49-A0C5-60D502B52B1F}" dt="2024-02-01T18:39:45.007" v="350" actId="478"/>
          <ac:picMkLst>
            <pc:docMk/>
            <pc:sldMk cId="2516215138" sldId="256"/>
            <ac:picMk id="3" creationId="{F6A84E5C-44C0-4CA8-B36B-7F4AB97B548D}"/>
          </ac:picMkLst>
        </pc:picChg>
        <pc:picChg chg="add del mod">
          <ac:chgData name="Hemsley R, Miss" userId="5b2f77ff-612d-45c1-9431-e1d0f6432c8c" providerId="ADAL" clId="{308FD1F5-F723-8A49-A0C5-60D502B52B1F}" dt="2024-02-01T18:37:14.321" v="4" actId="478"/>
          <ac:picMkLst>
            <pc:docMk/>
            <pc:sldMk cId="2516215138" sldId="256"/>
            <ac:picMk id="4" creationId="{8F1A4756-BDDF-D55F-5F2C-9C5D17480E36}"/>
          </ac:picMkLst>
        </pc:picChg>
      </pc:sldChg>
      <pc:sldChg chg="addSp delSp modSp mod">
        <pc:chgData name="Hemsley R, Miss" userId="5b2f77ff-612d-45c1-9431-e1d0f6432c8c" providerId="ADAL" clId="{308FD1F5-F723-8A49-A0C5-60D502B52B1F}" dt="2024-02-01T18:48:28.209" v="908" actId="20577"/>
        <pc:sldMkLst>
          <pc:docMk/>
          <pc:sldMk cId="1577020138" sldId="257"/>
        </pc:sldMkLst>
        <pc:spChg chg="mod">
          <ac:chgData name="Hemsley R, Miss" userId="5b2f77ff-612d-45c1-9431-e1d0f6432c8c" providerId="ADAL" clId="{308FD1F5-F723-8A49-A0C5-60D502B52B1F}" dt="2024-02-01T18:44:02.248" v="588" actId="20577"/>
          <ac:spMkLst>
            <pc:docMk/>
            <pc:sldMk cId="1577020138" sldId="257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308FD1F5-F723-8A49-A0C5-60D502B52B1F}" dt="2024-02-01T18:48:28.209" v="908" actId="20577"/>
          <ac:graphicFrameMkLst>
            <pc:docMk/>
            <pc:sldMk cId="1577020138" sldId="257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308FD1F5-F723-8A49-A0C5-60D502B52B1F}" dt="2024-02-01T18:44:50.255" v="685" actId="20577"/>
          <ac:graphicFrameMkLst>
            <pc:docMk/>
            <pc:sldMk cId="1577020138" sldId="257"/>
            <ac:graphicFrameMk id="7" creationId="{00C5A2F1-87BE-D720-F0DD-CBF0D1036A90}"/>
          </ac:graphicFrameMkLst>
        </pc:graphicFrameChg>
        <pc:picChg chg="add del mod">
          <ac:chgData name="Hemsley R, Miss" userId="5b2f77ff-612d-45c1-9431-e1d0f6432c8c" providerId="ADAL" clId="{308FD1F5-F723-8A49-A0C5-60D502B52B1F}" dt="2024-02-01T18:44:51.821" v="686" actId="478"/>
          <ac:picMkLst>
            <pc:docMk/>
            <pc:sldMk cId="1577020138" sldId="257"/>
            <ac:picMk id="4" creationId="{77177ECB-D38F-5C6B-7446-68FF37AA73B6}"/>
          </ac:picMkLst>
        </pc:picChg>
      </pc:sldChg>
    </pc:docChg>
  </pc:docChgLst>
  <pc:docChgLst>
    <pc:chgData name="Hemsley R, Miss" userId="5b2f77ff-612d-45c1-9431-e1d0f6432c8c" providerId="ADAL" clId="{7C84E10A-5454-4638-B151-599188894378}"/>
    <pc:docChg chg="undo custSel modSld sldOrd">
      <pc:chgData name="Hemsley R, Miss" userId="5b2f77ff-612d-45c1-9431-e1d0f6432c8c" providerId="ADAL" clId="{7C84E10A-5454-4638-B151-599188894378}" dt="2024-01-15T14:39:04.231" v="989" actId="1076"/>
      <pc:docMkLst>
        <pc:docMk/>
      </pc:docMkLst>
      <pc:sldChg chg="addSp modSp mod">
        <pc:chgData name="Hemsley R, Miss" userId="5b2f77ff-612d-45c1-9431-e1d0f6432c8c" providerId="ADAL" clId="{7C84E10A-5454-4638-B151-599188894378}" dt="2024-01-15T14:39:04.231" v="989" actId="1076"/>
        <pc:sldMkLst>
          <pc:docMk/>
          <pc:sldMk cId="2516215138" sldId="256"/>
        </pc:sldMkLst>
        <pc:spChg chg="mod">
          <ac:chgData name="Hemsley R, Miss" userId="5b2f77ff-612d-45c1-9431-e1d0f6432c8c" providerId="ADAL" clId="{7C84E10A-5454-4638-B151-599188894378}" dt="2024-01-15T14:37:29.255" v="861" actId="20577"/>
          <ac:spMkLst>
            <pc:docMk/>
            <pc:sldMk cId="2516215138" sldId="256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7C84E10A-5454-4638-B151-599188894378}" dt="2024-01-15T14:38:34.073" v="987" actId="6549"/>
          <ac:graphicFrameMkLst>
            <pc:docMk/>
            <pc:sldMk cId="2516215138" sldId="256"/>
            <ac:graphicFrameMk id="5" creationId="{738DD1E9-8240-B81F-60B1-D8146280D760}"/>
          </ac:graphicFrameMkLst>
        </pc:graphicFrameChg>
        <pc:graphicFrameChg chg="modGraphic">
          <ac:chgData name="Hemsley R, Miss" userId="5b2f77ff-612d-45c1-9431-e1d0f6432c8c" providerId="ADAL" clId="{7C84E10A-5454-4638-B151-599188894378}" dt="2024-01-15T14:38:25.471" v="982" actId="20577"/>
          <ac:graphicFrameMkLst>
            <pc:docMk/>
            <pc:sldMk cId="2516215138" sldId="256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7C84E10A-5454-4638-B151-599188894378}" dt="2024-01-15T14:39:04.231" v="989" actId="1076"/>
          <ac:picMkLst>
            <pc:docMk/>
            <pc:sldMk cId="2516215138" sldId="256"/>
            <ac:picMk id="3" creationId="{F6A84E5C-44C0-4CA8-B36B-7F4AB97B548D}"/>
          </ac:picMkLst>
        </pc:picChg>
      </pc:sldChg>
      <pc:sldChg chg="addSp delSp modSp mod ord">
        <pc:chgData name="Hemsley R, Miss" userId="5b2f77ff-612d-45c1-9431-e1d0f6432c8c" providerId="ADAL" clId="{7C84E10A-5454-4638-B151-599188894378}" dt="2024-01-15T14:37:14.916" v="859"/>
        <pc:sldMkLst>
          <pc:docMk/>
          <pc:sldMk cId="3251539636" sldId="258"/>
        </pc:sldMkLst>
        <pc:spChg chg="mod">
          <ac:chgData name="Hemsley R, Miss" userId="5b2f77ff-612d-45c1-9431-e1d0f6432c8c" providerId="ADAL" clId="{7C84E10A-5454-4638-B151-599188894378}" dt="2024-01-15T14:26:28.438" v="3" actId="20577"/>
          <ac:spMkLst>
            <pc:docMk/>
            <pc:sldMk cId="3251539636" sldId="258"/>
            <ac:spMk id="8" creationId="{6B0B2DD1-86A1-62B2-2D69-FC935334E264}"/>
          </ac:spMkLst>
        </pc:spChg>
        <pc:graphicFrameChg chg="modGraphic">
          <ac:chgData name="Hemsley R, Miss" userId="5b2f77ff-612d-45c1-9431-e1d0f6432c8c" providerId="ADAL" clId="{7C84E10A-5454-4638-B151-599188894378}" dt="2024-01-15T14:36:34.710" v="853" actId="20577"/>
          <ac:graphicFrameMkLst>
            <pc:docMk/>
            <pc:sldMk cId="3251539636" sldId="258"/>
            <ac:graphicFrameMk id="5" creationId="{738DD1E9-8240-B81F-60B1-D8146280D760}"/>
          </ac:graphicFrameMkLst>
        </pc:graphicFrameChg>
        <pc:graphicFrameChg chg="mod modGraphic">
          <ac:chgData name="Hemsley R, Miss" userId="5b2f77ff-612d-45c1-9431-e1d0f6432c8c" providerId="ADAL" clId="{7C84E10A-5454-4638-B151-599188894378}" dt="2024-01-15T14:37:14.916" v="859"/>
          <ac:graphicFrameMkLst>
            <pc:docMk/>
            <pc:sldMk cId="3251539636" sldId="258"/>
            <ac:graphicFrameMk id="6" creationId="{F2B18A4A-B582-7290-A5FE-F64C522206E6}"/>
          </ac:graphicFrameMkLst>
        </pc:graphicFrameChg>
        <pc:graphicFrameChg chg="modGraphic">
          <ac:chgData name="Hemsley R, Miss" userId="5b2f77ff-612d-45c1-9431-e1d0f6432c8c" providerId="ADAL" clId="{7C84E10A-5454-4638-B151-599188894378}" dt="2024-01-15T14:27:23.296" v="133" actId="20577"/>
          <ac:graphicFrameMkLst>
            <pc:docMk/>
            <pc:sldMk cId="3251539636" sldId="258"/>
            <ac:graphicFrameMk id="7" creationId="{00C5A2F1-87BE-D720-F0DD-CBF0D1036A90}"/>
          </ac:graphicFrameMkLst>
        </pc:graphicFrame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3" creationId="{D50ECDDE-F302-4EBF-A8D3-C190D8EAD91E}"/>
          </ac:picMkLst>
        </pc:picChg>
        <pc:picChg chg="del">
          <ac:chgData name="Hemsley R, Miss" userId="5b2f77ff-612d-45c1-9431-e1d0f6432c8c" providerId="ADAL" clId="{7C84E10A-5454-4638-B151-599188894378}" dt="2024-01-15T14:27:51.761" v="134" actId="478"/>
          <ac:picMkLst>
            <pc:docMk/>
            <pc:sldMk cId="3251539636" sldId="258"/>
            <ac:picMk id="9" creationId="{B4615B94-0908-86E8-43E8-C3C282B74F72}"/>
          </ac:picMkLst>
        </pc:pic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11" creationId="{CA667FEE-59DC-4327-8675-A6A3783297D2}"/>
          </ac:picMkLst>
        </pc:picChg>
        <pc:picChg chg="del">
          <ac:chgData name="Hemsley R, Miss" userId="5b2f77ff-612d-45c1-9431-e1d0f6432c8c" providerId="ADAL" clId="{7C84E10A-5454-4638-B151-599188894378}" dt="2024-01-15T14:27:52.265" v="135" actId="478"/>
          <ac:picMkLst>
            <pc:docMk/>
            <pc:sldMk cId="3251539636" sldId="258"/>
            <ac:picMk id="13" creationId="{B1302023-8CCD-D7BC-FE98-2ABC5D785187}"/>
          </ac:picMkLst>
        </pc:picChg>
        <pc:picChg chg="add mod">
          <ac:chgData name="Hemsley R, Miss" userId="5b2f77ff-612d-45c1-9431-e1d0f6432c8c" providerId="ADAL" clId="{7C84E10A-5454-4638-B151-599188894378}" dt="2024-01-15T14:29:30.914" v="162" actId="1076"/>
          <ac:picMkLst>
            <pc:docMk/>
            <pc:sldMk cId="3251539636" sldId="258"/>
            <ac:picMk id="14" creationId="{4D9F3825-11F3-40C9-9D00-92D70943EB12}"/>
          </ac:picMkLst>
        </pc:picChg>
        <pc:picChg chg="add mod">
          <ac:chgData name="Hemsley R, Miss" userId="5b2f77ff-612d-45c1-9431-e1d0f6432c8c" providerId="ADAL" clId="{7C84E10A-5454-4638-B151-599188894378}" dt="2024-01-15T14:29:33.354" v="163" actId="1076"/>
          <ac:picMkLst>
            <pc:docMk/>
            <pc:sldMk cId="3251539636" sldId="258"/>
            <ac:picMk id="16" creationId="{03AFB5C3-60B0-4247-B205-202FF0A2928D}"/>
          </ac:picMkLst>
        </pc:picChg>
        <pc:picChg chg="del">
          <ac:chgData name="Hemsley R, Miss" userId="5b2f77ff-612d-45c1-9431-e1d0f6432c8c" providerId="ADAL" clId="{7C84E10A-5454-4638-B151-599188894378}" dt="2024-01-15T14:27:52.584" v="136" actId="478"/>
          <ac:picMkLst>
            <pc:docMk/>
            <pc:sldMk cId="3251539636" sldId="258"/>
            <ac:picMk id="17" creationId="{1CF2F68C-C385-0E0E-56C5-52B3285FD017}"/>
          </ac:picMkLst>
        </pc:picChg>
        <pc:picChg chg="add del mod">
          <ac:chgData name="Hemsley R, Miss" userId="5b2f77ff-612d-45c1-9431-e1d0f6432c8c" providerId="ADAL" clId="{7C84E10A-5454-4638-B151-599188894378}" dt="2024-01-15T14:32:42.372" v="524" actId="478"/>
          <ac:picMkLst>
            <pc:docMk/>
            <pc:sldMk cId="3251539636" sldId="258"/>
            <ac:picMk id="19" creationId="{95BAC9BF-1513-4DE0-9B26-D1427FD13CD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3199B-7626-35CF-9A9F-7E5684B1D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D7A71-22CD-1612-95A8-E98BDE599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EA3F-7921-20BD-9875-F603FEC1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D0EFC-6BD0-6660-196B-67CD6C66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51699-335C-3132-A2A1-0CC12F1D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6451-13B8-E8CD-F189-53B8B495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B82D2-55E1-36E3-4410-0D6318D4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EDB61-B2B8-60FE-491E-99FA2763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42F6-0724-F8C0-A194-94CDA8FE0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2890C-0043-78A4-50CD-6691B3C7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34CC6-CC56-0D3B-B7CD-32A4F6C00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C367E-BAB2-B1D2-D6AC-A856C6724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E553-A443-481E-5C21-2339CB72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CEA0-4891-4BC3-204D-ADE4C121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3D8-1F6F-E618-700E-CD90FFCF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8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A699-3030-5C0F-8E09-DC5EB7C5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9C51-B945-AC3C-5E74-04128BCB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7799-FBD2-5749-F742-5D3CAB19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A2B5-8710-A9AA-98A1-0BADD242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DE62B-B208-0DF0-2B54-281638B5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186B-09B2-5536-6C91-E654EFB8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5DADE-31D3-07E9-D418-E0E622673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9138-2FB7-9974-3BF4-0A89CC30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A4AC-21F6-568C-C2CB-2DD3CE0C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4EDF3-13A3-8F34-E115-D5338495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A46E-AD21-0F8C-7A03-7746A9CF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1491-379D-5BA0-607F-0C2DC87C2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82CB0-1D92-F68D-C6DD-4F3DE4033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1FC7-EFD9-462F-A6C9-425839DB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28F90-5F9F-8080-C878-3356BA25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5C247-75C3-EBB2-B7CE-1F7B7FFA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9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B352-7CD6-75AF-A8D8-AD56F86E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A53DC-D694-FDE9-686D-C6D59F8EA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D4314-9C79-B871-0F00-8EB8AB4B9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4110-22E7-85AB-DF81-9439ACD77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4448D2-90B1-DFB6-FE87-937061ECD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60395-ED46-8765-378B-C6C873BFF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BFF06-0C48-D5B5-3EBB-6201A8311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ECDA1E-2CA8-66DB-0CAA-2F37DFE7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9D97C-1F52-953A-5085-91F7CFFB5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E72C9-CA7C-114B-FD1D-3CD9F54E2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829D8-FFF6-66EB-ABDC-B3F154FC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10384-6B98-755B-4AD3-40A34EFA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6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64BEFA-4AEB-A002-DAA7-9D4B1FEF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85F75-4B9E-2198-BFB9-903B54F9B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F3B61-56E2-C677-6398-B135222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4DA7-3AEF-30DB-465C-71D3FBFD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1EC93-D5DD-4527-4247-E785D47AA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EB099-FAB9-F885-7140-99E461DAE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DE3F5-AFC8-BA4A-E3D3-0DFA2AA6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C349-438A-894B-9432-BF43BAF4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4BE8-0219-B53A-3E2E-87CC1A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9C5B-2C4A-F037-8A73-CBB8D8C9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F53CF-BBFB-1095-96E2-EC374FC19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B422B-E1B1-D89C-4CB2-CEFBD142D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D5DE-18A8-694F-9A47-C4D35146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94ADC-CBDF-C196-7828-AE44FB24C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F7A98-96D7-37C2-576D-2E62D7BC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C669A9-5E30-DCE7-A778-91839B66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8D0E3-61F4-A3AF-61BE-43513B68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3638D-4B4E-ABD7-0D8F-2DDF68F11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5172-544F-2B4D-B4B6-D2E17D735702}" type="datetimeFigureOut">
              <a:rPr lang="en-US" smtClean="0"/>
              <a:t>2/1/24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7E84-AD81-BC36-A644-3B71F06EA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E171-6885-5082-2882-27029954E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2DD87-676F-8D46-920F-22D62B9AC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0825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develop analytical skills of a painting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find meaning within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interpret artwork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understand how artwork can portray a story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develop independent research skills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475674"/>
              </p:ext>
            </p:extLst>
          </p:nvPr>
        </p:nvGraphicFramePr>
        <p:xfrm>
          <a:off x="4263081" y="852616"/>
          <a:ext cx="5456746" cy="4089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abstract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Art that doesn’t look like it does in real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analyse</a:t>
                      </a:r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investigate something in detail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interpret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undestand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the meaning of something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evaluate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form an opinion about how good or useful something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tableau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People recreating a scene from a story, painting in a motionless 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526511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combine materials for effect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use mixed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identify features of a self-portrait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Y6: painting and mixed media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A5F3B3-4E17-6783-2A4A-1D7C05133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323" y="1114979"/>
            <a:ext cx="2275328" cy="3135745"/>
          </a:xfrm>
          <a:prstGeom prst="rect">
            <a:avLst/>
          </a:prstGeom>
        </p:spPr>
      </p:pic>
      <p:pic>
        <p:nvPicPr>
          <p:cNvPr id="11" name="Picture 10" descr="A group of people dancing on a beach&#10;&#10;Description automatically generated">
            <a:extLst>
              <a:ext uri="{FF2B5EF4-FFF2-40B4-BE49-F238E27FC236}">
                <a16:creationId xmlns:a16="http://schemas.microsoft.com/office/drawing/2014/main" id="{A0D59024-F0EF-0DA3-5301-17521939B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323" y="4250725"/>
            <a:ext cx="2281835" cy="17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2432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experimental, expressive mark making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understand how symbolism can convey meanings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the chiaroscuro technique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evaluate the intention of street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a powerful image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73130"/>
              </p:ext>
            </p:extLst>
          </p:nvPr>
        </p:nvGraphicFramePr>
        <p:xfrm>
          <a:off x="4263081" y="852616"/>
          <a:ext cx="5456746" cy="405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aesthetic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Describes something that is pleasing to look 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commissioned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When someone is asked to create a piece of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interpretation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How the meaning of an image is understood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mural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painting made directly onto a wall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symbolic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Conveying a message using symbols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How light or dark something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089841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drawing with prints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understand the purpose of imagery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collography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9" y="234778"/>
            <a:ext cx="948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Y6: drawing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9" name="Picture 8" descr="A close-up of two candles&#10;&#10;Description automatically generated">
            <a:extLst>
              <a:ext uri="{FF2B5EF4-FFF2-40B4-BE49-F238E27FC236}">
                <a16:creationId xmlns:a16="http://schemas.microsoft.com/office/drawing/2014/main" id="{725B4D5B-8E55-F3F1-5F6F-B80269BF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609" y="1087484"/>
            <a:ext cx="2336549" cy="1412200"/>
          </a:xfrm>
          <a:prstGeom prst="rect">
            <a:avLst/>
          </a:prstGeom>
        </p:spPr>
      </p:pic>
      <p:pic>
        <p:nvPicPr>
          <p:cNvPr id="13" name="Picture 12" descr="A mural of people with a dragon and a snake&#10;&#10;Description automatically generated with medium confidence">
            <a:extLst>
              <a:ext uri="{FF2B5EF4-FFF2-40B4-BE49-F238E27FC236}">
                <a16:creationId xmlns:a16="http://schemas.microsoft.com/office/drawing/2014/main" id="{6F331686-F91A-3D9F-296C-FC41E526B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609" y="2499684"/>
            <a:ext cx="2336549" cy="1565729"/>
          </a:xfrm>
          <a:prstGeom prst="rect">
            <a:avLst/>
          </a:prstGeom>
        </p:spPr>
      </p:pic>
      <p:pic>
        <p:nvPicPr>
          <p:cNvPr id="16" name="Picture 15" descr="A person on a ladder painting a blue wall&#10;&#10;Description automatically generated">
            <a:extLst>
              <a:ext uri="{FF2B5EF4-FFF2-40B4-BE49-F238E27FC236}">
                <a16:creationId xmlns:a16="http://schemas.microsoft.com/office/drawing/2014/main" id="{95BCB3CB-C4DC-5D86-A6B9-C61C5A259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3391" y="4065413"/>
            <a:ext cx="2274767" cy="180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8DD1E9-8240-B81F-60B1-D8146280D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63660"/>
              </p:ext>
            </p:extLst>
          </p:nvPr>
        </p:nvGraphicFramePr>
        <p:xfrm>
          <a:off x="234779" y="883759"/>
          <a:ext cx="3793522" cy="3984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522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</a:tblGrid>
              <a:tr h="664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explore the concept of self and use key memories in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to create a relief sculpture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plan a 3D piece of artwork including materials 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independently problem solve to assemble and compose a 3D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6641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use key vocabulary when evaluating their 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own work</a:t>
                      </a:r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B18A4A-B582-7290-A5FE-F64C52220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6989"/>
              </p:ext>
            </p:extLst>
          </p:nvPr>
        </p:nvGraphicFramePr>
        <p:xfrm>
          <a:off x="4263081" y="852616"/>
          <a:ext cx="5456746" cy="412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90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3489156">
                  <a:extLst>
                    <a:ext uri="{9D8B030D-6E8A-4147-A177-3AD203B41FA5}">
                      <a16:colId xmlns:a16="http://schemas.microsoft.com/office/drawing/2014/main" val="3072521751"/>
                    </a:ext>
                  </a:extLst>
                </a:gridCol>
              </a:tblGrid>
              <a:tr h="54235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Key vocabulary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52773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assemblage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 3D collage of collected 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literal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When something is presented exactly as it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74865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manipulate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change how a material looks by handling tools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560475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relief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Refers to artwork that projects from a solid 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696706"/>
                  </a:ext>
                </a:extLst>
              </a:tr>
              <a:tr h="54235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abstract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When something doesn’t necessarily look like it does in real life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629126"/>
                  </a:ext>
                </a:extLst>
              </a:tr>
              <a:tr h="61556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composition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Putting different elements together in a pleasing 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736946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0C5A2F1-87BE-D720-F0DD-CBF0D1036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948244"/>
              </p:ext>
            </p:extLst>
          </p:nvPr>
        </p:nvGraphicFramePr>
        <p:xfrm>
          <a:off x="234779" y="4994488"/>
          <a:ext cx="9485048" cy="153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934">
                  <a:extLst>
                    <a:ext uri="{9D8B030D-6E8A-4147-A177-3AD203B41FA5}">
                      <a16:colId xmlns:a16="http://schemas.microsoft.com/office/drawing/2014/main" val="2245029046"/>
                    </a:ext>
                  </a:extLst>
                </a:gridCol>
                <a:gridCol w="7332114">
                  <a:extLst>
                    <a:ext uri="{9D8B030D-6E8A-4147-A177-3AD203B41FA5}">
                      <a16:colId xmlns:a16="http://schemas.microsoft.com/office/drawing/2014/main" val="1213804346"/>
                    </a:ext>
                  </a:extLst>
                </a:gridCol>
              </a:tblGrid>
              <a:tr h="510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Prior knowledge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installation art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25824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how the use of space can impact 3D 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468832"/>
                  </a:ext>
                </a:extLst>
              </a:tr>
              <a:tr h="510250">
                <a:tc vMerge="1"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Letter-join Plus 34" panose="0200050500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Letter-join Plus 34" panose="02000505000000020003" pitchFamily="2" charset="0"/>
                        </a:rPr>
                        <a:t>To know what performance art 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057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B2DD1-86A1-62B2-2D69-FC935334E264}"/>
              </a:ext>
            </a:extLst>
          </p:cNvPr>
          <p:cNvSpPr txBox="1"/>
          <p:nvPr/>
        </p:nvSpPr>
        <p:spPr>
          <a:xfrm>
            <a:off x="234778" y="234778"/>
            <a:ext cx="9485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etter-join Plus 34" panose="02000505000000020003" pitchFamily="2" charset="0"/>
              </a:rPr>
              <a:t>Art knowledge </a:t>
            </a:r>
            <a:r>
              <a:rPr lang="en-US" sz="2800" b="1" dirty="0" err="1">
                <a:latin typeface="Letter-join Plus 34" panose="02000505000000020003" pitchFamily="2" charset="0"/>
              </a:rPr>
              <a:t>organiser</a:t>
            </a:r>
            <a:r>
              <a:rPr lang="en-US" sz="2800" b="1" dirty="0">
                <a:latin typeface="Letter-join Plus 34" panose="02000505000000020003" pitchFamily="2" charset="0"/>
              </a:rPr>
              <a:t> Y6: Sculpture and 3D</a:t>
            </a:r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B8E7F95A-8DFB-E996-E022-BD191FC6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827" y="75338"/>
            <a:ext cx="2398331" cy="908054"/>
          </a:xfrm>
          <a:prstGeom prst="rect">
            <a:avLst/>
          </a:prstGeom>
        </p:spPr>
      </p:pic>
      <p:pic>
        <p:nvPicPr>
          <p:cNvPr id="3" name="Picture 2" descr="Hands making crafts with hands&#10;&#10;Description automatically generated with medium confidence">
            <a:extLst>
              <a:ext uri="{FF2B5EF4-FFF2-40B4-BE49-F238E27FC236}">
                <a16:creationId xmlns:a16="http://schemas.microsoft.com/office/drawing/2014/main" id="{8A743DDF-7822-E1D9-6AB8-C6A6883A6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188" y="1225811"/>
            <a:ext cx="2349970" cy="1588449"/>
          </a:xfrm>
          <a:prstGeom prst="rect">
            <a:avLst/>
          </a:prstGeom>
        </p:spPr>
      </p:pic>
      <p:pic>
        <p:nvPicPr>
          <p:cNvPr id="9" name="Picture 8" descr="A couple of images of a person's hand and a bird&#10;&#10;Description automatically generated">
            <a:extLst>
              <a:ext uri="{FF2B5EF4-FFF2-40B4-BE49-F238E27FC236}">
                <a16:creationId xmlns:a16="http://schemas.microsoft.com/office/drawing/2014/main" id="{7E30E6E1-6F5B-0122-E18B-E5F581F9C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368" y="2814260"/>
            <a:ext cx="2329790" cy="1633160"/>
          </a:xfrm>
          <a:prstGeom prst="rect">
            <a:avLst/>
          </a:prstGeom>
        </p:spPr>
      </p:pic>
      <p:pic>
        <p:nvPicPr>
          <p:cNvPr id="13" name="Picture 12" descr="A group of objects on a table&#10;&#10;Description automatically generated">
            <a:extLst>
              <a:ext uri="{FF2B5EF4-FFF2-40B4-BE49-F238E27FC236}">
                <a16:creationId xmlns:a16="http://schemas.microsoft.com/office/drawing/2014/main" id="{13310647-BAC7-9E10-2D66-CA4FC2C1D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189" y="4459777"/>
            <a:ext cx="2349970" cy="19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0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370</Words>
  <Application>Microsoft Macintosh PowerPoint</Application>
  <PresentationFormat>Widescreen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Letter-join Plus 34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Hemsley R, Miss</dc:creator>
  <cp:lastModifiedBy>R Hemsley</cp:lastModifiedBy>
  <cp:revision>12</cp:revision>
  <dcterms:created xsi:type="dcterms:W3CDTF">2024-01-04T18:13:04Z</dcterms:created>
  <dcterms:modified xsi:type="dcterms:W3CDTF">2024-02-01T19:44:49Z</dcterms:modified>
</cp:coreProperties>
</file>