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FD1F5-F723-8A49-A0C5-60D502B52B1F}" v="2" dt="2024-02-01T18:44:22.439"/>
    <p1510:client id="{4207B594-46CC-1649-86CA-8C59D3AC8F9E}" v="15" dt="2024-02-01T19:14:24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4207B594-46CC-1649-86CA-8C59D3AC8F9E}"/>
    <pc:docChg chg="custSel modSld sldOrd">
      <pc:chgData name="Hemsley R, Miss" userId="5b2f77ff-612d-45c1-9431-e1d0f6432c8c" providerId="ADAL" clId="{4207B594-46CC-1649-86CA-8C59D3AC8F9E}" dt="2024-02-01T19:34:32.184" v="2227" actId="313"/>
      <pc:docMkLst>
        <pc:docMk/>
      </pc:docMkLst>
      <pc:sldChg chg="addSp delSp modSp mod ord">
        <pc:chgData name="Hemsley R, Miss" userId="5b2f77ff-612d-45c1-9431-e1d0f6432c8c" providerId="ADAL" clId="{4207B594-46CC-1649-86CA-8C59D3AC8F9E}" dt="2024-02-01T18:56:40.999" v="749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4207B594-46CC-1649-86CA-8C59D3AC8F9E}" dt="2024-02-01T18:49:47.100" v="2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207B594-46CC-1649-86CA-8C59D3AC8F9E}" dt="2024-02-01T18:56:40.999" v="749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4207B594-46CC-1649-86CA-8C59D3AC8F9E}" dt="2024-02-01T18:55:00.871" v="576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8:50:40.900" v="12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207B594-46CC-1649-86CA-8C59D3AC8F9E}" dt="2024-02-01T18:54:55.680" v="572" actId="478"/>
          <ac:picMkLst>
            <pc:docMk/>
            <pc:sldMk cId="2516215138" sldId="256"/>
            <ac:picMk id="3" creationId="{EC920ACB-4798-0613-6917-029B9053237D}"/>
          </ac:picMkLst>
        </pc:picChg>
        <pc:picChg chg="add mod">
          <ac:chgData name="Hemsley R, Miss" userId="5b2f77ff-612d-45c1-9431-e1d0f6432c8c" providerId="ADAL" clId="{4207B594-46CC-1649-86CA-8C59D3AC8F9E}" dt="2024-02-01T18:51:27.273" v="134" actId="1076"/>
          <ac:picMkLst>
            <pc:docMk/>
            <pc:sldMk cId="2516215138" sldId="256"/>
            <ac:picMk id="9" creationId="{FFE4B2DE-6BAC-5B08-6A4F-62EC5758A926}"/>
          </ac:picMkLst>
        </pc:picChg>
        <pc:picChg chg="del">
          <ac:chgData name="Hemsley R, Miss" userId="5b2f77ff-612d-45c1-9431-e1d0f6432c8c" providerId="ADAL" clId="{4207B594-46CC-1649-86CA-8C59D3AC8F9E}" dt="2024-02-01T18:51:21.049" v="128" actId="478"/>
          <ac:picMkLst>
            <pc:docMk/>
            <pc:sldMk cId="2516215138" sldId="256"/>
            <ac:picMk id="11" creationId="{F9A9E0EA-652A-0FCD-A592-6FCAFBBA6551}"/>
          </ac:picMkLst>
        </pc:picChg>
        <pc:picChg chg="add mod">
          <ac:chgData name="Hemsley R, Miss" userId="5b2f77ff-612d-45c1-9431-e1d0f6432c8c" providerId="ADAL" clId="{4207B594-46CC-1649-86CA-8C59D3AC8F9E}" dt="2024-02-01T18:51:53.661" v="140" actId="14100"/>
          <ac:picMkLst>
            <pc:docMk/>
            <pc:sldMk cId="2516215138" sldId="256"/>
            <ac:picMk id="13" creationId="{B41D6D8C-3629-5A40-D666-AD6315A99B48}"/>
          </ac:picMkLst>
        </pc:picChg>
        <pc:picChg chg="del">
          <ac:chgData name="Hemsley R, Miss" userId="5b2f77ff-612d-45c1-9431-e1d0f6432c8c" providerId="ADAL" clId="{4207B594-46CC-1649-86CA-8C59D3AC8F9E}" dt="2024-02-01T18:51:22.087" v="130" actId="478"/>
          <ac:picMkLst>
            <pc:docMk/>
            <pc:sldMk cId="2516215138" sldId="256"/>
            <ac:picMk id="15" creationId="{C0844C55-F42C-16A6-2166-B44168C2EA89}"/>
          </ac:picMkLst>
        </pc:picChg>
        <pc:picChg chg="del">
          <ac:chgData name="Hemsley R, Miss" userId="5b2f77ff-612d-45c1-9431-e1d0f6432c8c" providerId="ADAL" clId="{4207B594-46CC-1649-86CA-8C59D3AC8F9E}" dt="2024-02-01T18:51:22.997" v="131" actId="478"/>
          <ac:picMkLst>
            <pc:docMk/>
            <pc:sldMk cId="2516215138" sldId="256"/>
            <ac:picMk id="17" creationId="{4082005D-836E-70FC-1128-F526BCBA7BC5}"/>
          </ac:picMkLst>
        </pc:picChg>
      </pc:sldChg>
      <pc:sldChg chg="addSp delSp modSp mod">
        <pc:chgData name="Hemsley R, Miss" userId="5b2f77ff-612d-45c1-9431-e1d0f6432c8c" providerId="ADAL" clId="{4207B594-46CC-1649-86CA-8C59D3AC8F9E}" dt="2024-02-01T19:34:32.184" v="2227" actId="313"/>
        <pc:sldMkLst>
          <pc:docMk/>
          <pc:sldMk cId="1577020138" sldId="257"/>
        </pc:sldMkLst>
        <pc:spChg chg="mod">
          <ac:chgData name="Hemsley R, Miss" userId="5b2f77ff-612d-45c1-9431-e1d0f6432c8c" providerId="ADAL" clId="{4207B594-46CC-1649-86CA-8C59D3AC8F9E}" dt="2024-02-01T19:14:57.705" v="222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207B594-46CC-1649-86CA-8C59D3AC8F9E}" dt="2024-02-01T19:14:48.346" v="2224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34:32.184" v="2227" actId="313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09:40.628" v="1663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del">
          <ac:chgData name="Hemsley R, Miss" userId="5b2f77ff-612d-45c1-9431-e1d0f6432c8c" providerId="ADAL" clId="{4207B594-46CC-1649-86CA-8C59D3AC8F9E}" dt="2024-02-01T19:11:29.738" v="1968" actId="478"/>
          <ac:picMkLst>
            <pc:docMk/>
            <pc:sldMk cId="1577020138" sldId="257"/>
            <ac:picMk id="3" creationId="{9410296B-9CDB-3703-BFF8-595B3B5C9EC3}"/>
          </ac:picMkLst>
        </pc:picChg>
        <pc:picChg chg="add del mod">
          <ac:chgData name="Hemsley R, Miss" userId="5b2f77ff-612d-45c1-9431-e1d0f6432c8c" providerId="ADAL" clId="{4207B594-46CC-1649-86CA-8C59D3AC8F9E}" dt="2024-02-01T19:11:27.266" v="1967" actId="478"/>
          <ac:picMkLst>
            <pc:docMk/>
            <pc:sldMk cId="1577020138" sldId="257"/>
            <ac:picMk id="4" creationId="{90403977-DDDC-F9C6-B059-1D519262D576}"/>
          </ac:picMkLst>
        </pc:picChg>
        <pc:picChg chg="del">
          <ac:chgData name="Hemsley R, Miss" userId="5b2f77ff-612d-45c1-9431-e1d0f6432c8c" providerId="ADAL" clId="{4207B594-46CC-1649-86CA-8C59D3AC8F9E}" dt="2024-02-01T19:11:30.497" v="1969" actId="478"/>
          <ac:picMkLst>
            <pc:docMk/>
            <pc:sldMk cId="1577020138" sldId="257"/>
            <ac:picMk id="9" creationId="{8BB4E861-8F9B-AB17-6A8A-D8DA2FE8DD08}"/>
          </ac:picMkLst>
        </pc:picChg>
        <pc:picChg chg="add mod">
          <ac:chgData name="Hemsley R, Miss" userId="5b2f77ff-612d-45c1-9431-e1d0f6432c8c" providerId="ADAL" clId="{4207B594-46CC-1649-86CA-8C59D3AC8F9E}" dt="2024-02-01T19:11:47.099" v="1976" actId="14100"/>
          <ac:picMkLst>
            <pc:docMk/>
            <pc:sldMk cId="1577020138" sldId="257"/>
            <ac:picMk id="12" creationId="{69310305-0EDA-A9F9-4263-015D80D9BB44}"/>
          </ac:picMkLst>
        </pc:picChg>
        <pc:picChg chg="del">
          <ac:chgData name="Hemsley R, Miss" userId="5b2f77ff-612d-45c1-9431-e1d0f6432c8c" providerId="ADAL" clId="{4207B594-46CC-1649-86CA-8C59D3AC8F9E}" dt="2024-02-01T19:11:31.197" v="1970" actId="478"/>
          <ac:picMkLst>
            <pc:docMk/>
            <pc:sldMk cId="1577020138" sldId="257"/>
            <ac:picMk id="13" creationId="{A2EF05DE-1685-F247-A186-D9D64184FC53}"/>
          </ac:picMkLst>
        </pc:picChg>
        <pc:picChg chg="add mod">
          <ac:chgData name="Hemsley R, Miss" userId="5b2f77ff-612d-45c1-9431-e1d0f6432c8c" providerId="ADAL" clId="{4207B594-46CC-1649-86CA-8C59D3AC8F9E}" dt="2024-02-01T19:12:06.377" v="1982" actId="14100"/>
          <ac:picMkLst>
            <pc:docMk/>
            <pc:sldMk cId="1577020138" sldId="257"/>
            <ac:picMk id="15" creationId="{4C0BB625-1340-CD92-E949-4057623142D9}"/>
          </ac:picMkLst>
        </pc:picChg>
        <pc:picChg chg="add mod">
          <ac:chgData name="Hemsley R, Miss" userId="5b2f77ff-612d-45c1-9431-e1d0f6432c8c" providerId="ADAL" clId="{4207B594-46CC-1649-86CA-8C59D3AC8F9E}" dt="2024-02-01T19:12:30.644" v="1988" actId="14100"/>
          <ac:picMkLst>
            <pc:docMk/>
            <pc:sldMk cId="1577020138" sldId="257"/>
            <ac:picMk id="17" creationId="{77815F67-648D-454B-68A9-025E2EB6F06B}"/>
          </ac:picMkLst>
        </pc:picChg>
      </pc:sldChg>
      <pc:sldChg chg="addSp delSp modSp mod">
        <pc:chgData name="Hemsley R, Miss" userId="5b2f77ff-612d-45c1-9431-e1d0f6432c8c" providerId="ADAL" clId="{4207B594-46CC-1649-86CA-8C59D3AC8F9E}" dt="2024-02-01T19:08:21.272" v="15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4207B594-46CC-1649-86CA-8C59D3AC8F9E}" dt="2024-02-01T18:57:26.766" v="75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207B594-46CC-1649-86CA-8C59D3AC8F9E}" dt="2024-02-01T19:08:21.272" v="1511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02:25.236" v="1235" actId="6549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8:58:39.128" v="86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del">
          <ac:chgData name="Hemsley R, Miss" userId="5b2f77ff-612d-45c1-9431-e1d0f6432c8c" providerId="ADAL" clId="{4207B594-46CC-1649-86CA-8C59D3AC8F9E}" dt="2024-02-01T18:59:22.221" v="869" actId="478"/>
          <ac:picMkLst>
            <pc:docMk/>
            <pc:sldMk cId="3251539636" sldId="258"/>
            <ac:picMk id="3" creationId="{D50ECDDE-F302-4EBF-A8D3-C190D8EAD91E}"/>
          </ac:picMkLst>
        </pc:picChg>
        <pc:picChg chg="add del mod">
          <ac:chgData name="Hemsley R, Miss" userId="5b2f77ff-612d-45c1-9431-e1d0f6432c8c" providerId="ADAL" clId="{4207B594-46CC-1649-86CA-8C59D3AC8F9E}" dt="2024-02-01T19:02:27.357" v="1236" actId="478"/>
          <ac:picMkLst>
            <pc:docMk/>
            <pc:sldMk cId="3251539636" sldId="258"/>
            <ac:picMk id="4" creationId="{C2776318-352E-2F28-A5A3-B5EA117A7F5E}"/>
          </ac:picMkLst>
        </pc:picChg>
        <pc:picChg chg="del">
          <ac:chgData name="Hemsley R, Miss" userId="5b2f77ff-612d-45c1-9431-e1d0f6432c8c" providerId="ADAL" clId="{4207B594-46CC-1649-86CA-8C59D3AC8F9E}" dt="2024-02-01T18:59:21.187" v="867" actId="478"/>
          <ac:picMkLst>
            <pc:docMk/>
            <pc:sldMk cId="3251539636" sldId="258"/>
            <ac:picMk id="11" creationId="{CA667FEE-59DC-4327-8675-A6A3783297D2}"/>
          </ac:picMkLst>
        </pc:picChg>
        <pc:picChg chg="add mod">
          <ac:chgData name="Hemsley R, Miss" userId="5b2f77ff-612d-45c1-9431-e1d0f6432c8c" providerId="ADAL" clId="{4207B594-46CC-1649-86CA-8C59D3AC8F9E}" dt="2024-02-01T18:59:31.267" v="874" actId="14100"/>
          <ac:picMkLst>
            <pc:docMk/>
            <pc:sldMk cId="3251539636" sldId="258"/>
            <ac:picMk id="12" creationId="{E0D33317-82AC-1451-112C-F154F9E6C9B4}"/>
          </ac:picMkLst>
        </pc:picChg>
        <pc:picChg chg="del">
          <ac:chgData name="Hemsley R, Miss" userId="5b2f77ff-612d-45c1-9431-e1d0f6432c8c" providerId="ADAL" clId="{4207B594-46CC-1649-86CA-8C59D3AC8F9E}" dt="2024-02-01T18:59:23.121" v="870" actId="478"/>
          <ac:picMkLst>
            <pc:docMk/>
            <pc:sldMk cId="3251539636" sldId="258"/>
            <ac:picMk id="14" creationId="{4D9F3825-11F3-40C9-9D00-92D70943EB12}"/>
          </ac:picMkLst>
        </pc:picChg>
        <pc:picChg chg="add mod">
          <ac:chgData name="Hemsley R, Miss" userId="5b2f77ff-612d-45c1-9431-e1d0f6432c8c" providerId="ADAL" clId="{4207B594-46CC-1649-86CA-8C59D3AC8F9E}" dt="2024-02-01T19:00:03.420" v="883" actId="14100"/>
          <ac:picMkLst>
            <pc:docMk/>
            <pc:sldMk cId="3251539636" sldId="258"/>
            <ac:picMk id="15" creationId="{D206692E-E680-7334-109F-3D236E185821}"/>
          </ac:picMkLst>
        </pc:picChg>
        <pc:picChg chg="del">
          <ac:chgData name="Hemsley R, Miss" userId="5b2f77ff-612d-45c1-9431-e1d0f6432c8c" providerId="ADAL" clId="{4207B594-46CC-1649-86CA-8C59D3AC8F9E}" dt="2024-02-01T18:59:23.613" v="871" actId="478"/>
          <ac:picMkLst>
            <pc:docMk/>
            <pc:sldMk cId="3251539636" sldId="258"/>
            <ac:picMk id="16" creationId="{03AFB5C3-60B0-4247-B205-202FF0A2928D}"/>
          </ac:picMkLst>
        </pc:picChg>
      </pc:sldChg>
    </pc:docChg>
  </pc:docChgLst>
  <pc:docChgLst>
    <pc:chgData name="Hemsley R, Miss" userId="5b2f77ff-612d-45c1-9431-e1d0f6432c8c" providerId="ADAL" clId="{ED2F3D1C-D463-4918-8BA5-41BB4C83E19A}"/>
    <pc:docChg chg="custSel modSld">
      <pc:chgData name="Hemsley R, Miss" userId="5b2f77ff-612d-45c1-9431-e1d0f6432c8c" providerId="ADAL" clId="{ED2F3D1C-D463-4918-8BA5-41BB4C83E19A}" dt="2024-01-05T10:09:48.066" v="1811" actId="20577"/>
      <pc:docMkLst>
        <pc:docMk/>
      </pc:docMkLst>
      <pc:sldChg chg="addSp delSp modSp mod">
        <pc:chgData name="Hemsley R, Miss" userId="5b2f77ff-612d-45c1-9431-e1d0f6432c8c" providerId="ADAL" clId="{ED2F3D1C-D463-4918-8BA5-41BB4C83E19A}" dt="2024-01-05T08:32:42.908" v="635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ED2F3D1C-D463-4918-8BA5-41BB4C83E19A}" dt="2024-01-05T08:17:26.150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8:32:42.908" v="63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19:49.451" v="373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21:17.650" v="478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08:19:35.662" v="359" actId="478"/>
          <ac:picMkLst>
            <pc:docMk/>
            <pc:sldMk cId="2516215138" sldId="256"/>
            <ac:picMk id="3" creationId="{50ABD38B-D98F-43F0-BEEF-A9DBD9C27FEC}"/>
          </ac:picMkLst>
        </pc:picChg>
        <pc:picChg chg="add mod">
          <ac:chgData name="Hemsley R, Miss" userId="5b2f77ff-612d-45c1-9431-e1d0f6432c8c" providerId="ADAL" clId="{ED2F3D1C-D463-4918-8BA5-41BB4C83E19A}" dt="2024-01-05T08:20:16.024" v="381" actId="14100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ED2F3D1C-D463-4918-8BA5-41BB4C83E19A}" dt="2024-01-05T08:20:30.511" v="385" actId="14100"/>
          <ac:picMkLst>
            <pc:docMk/>
            <pc:sldMk cId="2516215138" sldId="256"/>
            <ac:picMk id="12" creationId="{395977CE-8F95-4268-A247-DB3B31E87677}"/>
          </ac:picMkLst>
        </pc:picChg>
        <pc:picChg chg="add mod">
          <ac:chgData name="Hemsley R, Miss" userId="5b2f77ff-612d-45c1-9431-e1d0f6432c8c" providerId="ADAL" clId="{ED2F3D1C-D463-4918-8BA5-41BB4C83E19A}" dt="2024-01-05T08:20:43.384" v="388" actId="14100"/>
          <ac:picMkLst>
            <pc:docMk/>
            <pc:sldMk cId="2516215138" sldId="256"/>
            <ac:picMk id="14" creationId="{F9E69518-661D-4636-86EE-72C4B77DADC0}"/>
          </ac:picMkLst>
        </pc:picChg>
        <pc:picChg chg="del">
          <ac:chgData name="Hemsley R, Miss" userId="5b2f77ff-612d-45c1-9431-e1d0f6432c8c" providerId="ADAL" clId="{ED2F3D1C-D463-4918-8BA5-41BB4C83E19A}" dt="2024-01-05T08:20:06.095" v="374" actId="478"/>
          <ac:picMkLst>
            <pc:docMk/>
            <pc:sldMk cId="2516215138" sldId="256"/>
            <ac:picMk id="22" creationId="{26ECF637-597C-88CE-2D85-30C872526B17}"/>
          </ac:picMkLst>
        </pc:picChg>
        <pc:picChg chg="del">
          <ac:chgData name="Hemsley R, Miss" userId="5b2f77ff-612d-45c1-9431-e1d0f6432c8c" providerId="ADAL" clId="{ED2F3D1C-D463-4918-8BA5-41BB4C83E19A}" dt="2024-01-05T08:20:07.352" v="375" actId="478"/>
          <ac:picMkLst>
            <pc:docMk/>
            <pc:sldMk cId="2516215138" sldId="256"/>
            <ac:picMk id="24" creationId="{32778714-AE58-31A2-296D-41FE067D15AD}"/>
          </ac:picMkLst>
        </pc:picChg>
        <pc:picChg chg="del">
          <ac:chgData name="Hemsley R, Miss" userId="5b2f77ff-612d-45c1-9431-e1d0f6432c8c" providerId="ADAL" clId="{ED2F3D1C-D463-4918-8BA5-41BB4C83E19A}" dt="2024-01-05T08:20:08.497" v="376" actId="478"/>
          <ac:picMkLst>
            <pc:docMk/>
            <pc:sldMk cId="2516215138" sldId="256"/>
            <ac:picMk id="26" creationId="{E4304EFB-B288-2A89-0AC6-0FDA689C41C6}"/>
          </ac:picMkLst>
        </pc:picChg>
        <pc:picChg chg="del">
          <ac:chgData name="Hemsley R, Miss" userId="5b2f77ff-612d-45c1-9431-e1d0f6432c8c" providerId="ADAL" clId="{ED2F3D1C-D463-4918-8BA5-41BB4C83E19A}" dt="2024-01-05T08:20:09.549" v="377" actId="478"/>
          <ac:picMkLst>
            <pc:docMk/>
            <pc:sldMk cId="2516215138" sldId="256"/>
            <ac:picMk id="28" creationId="{5073E8AF-820B-892C-32ED-250EA5AF876B}"/>
          </ac:picMkLst>
        </pc:picChg>
      </pc:sldChg>
      <pc:sldChg chg="modSp mod">
        <pc:chgData name="Hemsley R, Miss" userId="5b2f77ff-612d-45c1-9431-e1d0f6432c8c" providerId="ADAL" clId="{ED2F3D1C-D463-4918-8BA5-41BB4C83E19A}" dt="2024-01-05T10:01:01.659" v="1132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ED2F3D1C-D463-4918-8BA5-41BB4C83E19A}" dt="2024-01-05T08:39:41.699" v="850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9:56:53.945" v="1039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ED2F3D1C-D463-4918-8BA5-41BB4C83E19A}" dt="2024-01-05T10:01:01.659" v="1132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36:31.965" v="771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ED2F3D1C-D463-4918-8BA5-41BB4C83E19A}" dt="2024-01-05T10:09:48.066" v="18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ED2F3D1C-D463-4918-8BA5-41BB4C83E19A}" dt="2024-01-05T10:01:37.581" v="1156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10:07:35.553" v="1718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3:55.382" v="1467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9:48.066" v="181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10:03:57.015" v="1468" actId="478"/>
          <ac:picMkLst>
            <pc:docMk/>
            <pc:sldMk cId="3251539636" sldId="258"/>
            <ac:picMk id="3" creationId="{9B22B7AB-5D88-46C5-A7E8-A9D5AE83EDCF}"/>
          </ac:picMkLst>
        </pc:picChg>
        <pc:picChg chg="del">
          <ac:chgData name="Hemsley R, Miss" userId="5b2f77ff-612d-45c1-9431-e1d0f6432c8c" providerId="ADAL" clId="{ED2F3D1C-D463-4918-8BA5-41BB4C83E19A}" dt="2024-01-05T10:03:59.567" v="1471" actId="478"/>
          <ac:picMkLst>
            <pc:docMk/>
            <pc:sldMk cId="3251539636" sldId="258"/>
            <ac:picMk id="9" creationId="{65E716F9-5367-909B-EB62-669B7983A2DC}"/>
          </ac:picMkLst>
        </pc:picChg>
        <pc:picChg chg="add mod">
          <ac:chgData name="Hemsley R, Miss" userId="5b2f77ff-612d-45c1-9431-e1d0f6432c8c" providerId="ADAL" clId="{ED2F3D1C-D463-4918-8BA5-41BB4C83E19A}" dt="2024-01-05T10:05:19.760" v="1488" actId="1076"/>
          <ac:picMkLst>
            <pc:docMk/>
            <pc:sldMk cId="3251539636" sldId="258"/>
            <ac:picMk id="11" creationId="{28EB97EB-E467-4459-9AAA-810A25B7F968}"/>
          </ac:picMkLst>
        </pc:picChg>
        <pc:picChg chg="del">
          <ac:chgData name="Hemsley R, Miss" userId="5b2f77ff-612d-45c1-9431-e1d0f6432c8c" providerId="ADAL" clId="{ED2F3D1C-D463-4918-8BA5-41BB4C83E19A}" dt="2024-01-05T10:03:58.976" v="1470" actId="478"/>
          <ac:picMkLst>
            <pc:docMk/>
            <pc:sldMk cId="3251539636" sldId="258"/>
            <ac:picMk id="13" creationId="{A954A2D1-9CD2-F7E1-547F-7FCB0EB21754}"/>
          </ac:picMkLst>
        </pc:picChg>
        <pc:picChg chg="add mod">
          <ac:chgData name="Hemsley R, Miss" userId="5b2f77ff-612d-45c1-9431-e1d0f6432c8c" providerId="ADAL" clId="{ED2F3D1C-D463-4918-8BA5-41BB4C83E19A}" dt="2024-01-05T10:05:10.977" v="1482" actId="1076"/>
          <ac:picMkLst>
            <pc:docMk/>
            <pc:sldMk cId="3251539636" sldId="258"/>
            <ac:picMk id="14" creationId="{97EAC5E0-6796-4B1D-A20C-26402E1E8EAF}"/>
          </ac:picMkLst>
        </pc:picChg>
        <pc:picChg chg="add mod">
          <ac:chgData name="Hemsley R, Miss" userId="5b2f77ff-612d-45c1-9431-e1d0f6432c8c" providerId="ADAL" clId="{ED2F3D1C-D463-4918-8BA5-41BB4C83E19A}" dt="2024-01-05T10:05:18.425" v="1487" actId="14100"/>
          <ac:picMkLst>
            <pc:docMk/>
            <pc:sldMk cId="3251539636" sldId="258"/>
            <ac:picMk id="16" creationId="{70D527DB-9954-4CDD-A323-397F2B85D012}"/>
          </ac:picMkLst>
        </pc:picChg>
        <pc:picChg chg="del">
          <ac:chgData name="Hemsley R, Miss" userId="5b2f77ff-612d-45c1-9431-e1d0f6432c8c" providerId="ADAL" clId="{ED2F3D1C-D463-4918-8BA5-41BB4C83E19A}" dt="2024-01-05T10:03:59.976" v="1472" actId="478"/>
          <ac:picMkLst>
            <pc:docMk/>
            <pc:sldMk cId="3251539636" sldId="258"/>
            <ac:picMk id="17" creationId="{FD7707DF-C814-D8CC-1031-352167DF652C}"/>
          </ac:picMkLst>
        </pc:picChg>
        <pc:picChg chg="del">
          <ac:chgData name="Hemsley R, Miss" userId="5b2f77ff-612d-45c1-9431-e1d0f6432c8c" providerId="ADAL" clId="{ED2F3D1C-D463-4918-8BA5-41BB4C83E19A}" dt="2024-01-05T10:04:00.319" v="1473" actId="478"/>
          <ac:picMkLst>
            <pc:docMk/>
            <pc:sldMk cId="3251539636" sldId="258"/>
            <ac:picMk id="20" creationId="{2DB455FE-E80D-FCF2-1A63-D48CA0E21D17}"/>
          </ac:picMkLst>
        </pc:picChg>
        <pc:picChg chg="del">
          <ac:chgData name="Hemsley R, Miss" userId="5b2f77ff-612d-45c1-9431-e1d0f6432c8c" providerId="ADAL" clId="{ED2F3D1C-D463-4918-8BA5-41BB4C83E19A}" dt="2024-01-05T10:03:58.575" v="1469" actId="478"/>
          <ac:picMkLst>
            <pc:docMk/>
            <pc:sldMk cId="3251539636" sldId="258"/>
            <ac:picMk id="22" creationId="{C4B66FEA-7199-3D78-060E-7D42AFC69310}"/>
          </ac:picMkLst>
        </pc:picChg>
      </pc:sldChg>
    </pc:docChg>
  </pc:docChgLst>
  <pc:docChgLst>
    <pc:chgData name="Hemsley R, Miss" userId="5b2f77ff-612d-45c1-9431-e1d0f6432c8c" providerId="ADAL" clId="{40F723FA-DCE4-364A-ADFC-20317D768089}"/>
    <pc:docChg chg="undo custSel modSld">
      <pc:chgData name="Hemsley R, Miss" userId="5b2f77ff-612d-45c1-9431-e1d0f6432c8c" providerId="ADAL" clId="{40F723FA-DCE4-364A-ADFC-20317D768089}" dt="2024-01-10T19:54:28.605" v="2260" actId="14100"/>
      <pc:docMkLst>
        <pc:docMk/>
      </pc:docMkLst>
      <pc:sldChg chg="addSp delSp modSp mod">
        <pc:chgData name="Hemsley R, Miss" userId="5b2f77ff-612d-45c1-9431-e1d0f6432c8c" providerId="ADAL" clId="{40F723FA-DCE4-364A-ADFC-20317D768089}" dt="2024-01-10T19:39:25.153" v="1471" actId="478"/>
        <pc:sldMkLst>
          <pc:docMk/>
          <pc:sldMk cId="2516215138" sldId="256"/>
        </pc:sldMkLst>
        <pc:spChg chg="mod">
          <ac:chgData name="Hemsley R, Miss" userId="5b2f77ff-612d-45c1-9431-e1d0f6432c8c" providerId="ADAL" clId="{40F723FA-DCE4-364A-ADFC-20317D768089}" dt="2024-01-10T19:37:53.446" v="1323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32:43.384" v="838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39:23.995" v="1470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26:57.363" v="54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24:00.171" v="424" actId="478"/>
          <ac:picMkLst>
            <pc:docMk/>
            <pc:sldMk cId="2516215138" sldId="256"/>
            <ac:picMk id="3" creationId="{2E3CF4DE-88FA-2F04-C506-483C16F9FE52}"/>
          </ac:picMkLst>
        </pc:picChg>
        <pc:picChg chg="del">
          <ac:chgData name="Hemsley R, Miss" userId="5b2f77ff-612d-45c1-9431-e1d0f6432c8c" providerId="ADAL" clId="{40F723FA-DCE4-364A-ADFC-20317D768089}" dt="2024-01-10T19:24:17.731" v="426" actId="478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40F723FA-DCE4-364A-ADFC-20317D768089}" dt="2024-01-10T19:24:27.153" v="432" actId="14100"/>
          <ac:picMkLst>
            <pc:docMk/>
            <pc:sldMk cId="2516215138" sldId="256"/>
            <ac:picMk id="11" creationId="{F9A9E0EA-652A-0FCD-A592-6FCAFBBA6551}"/>
          </ac:picMkLst>
        </pc:picChg>
        <pc:picChg chg="del">
          <ac:chgData name="Hemsley R, Miss" userId="5b2f77ff-612d-45c1-9431-e1d0f6432c8c" providerId="ADAL" clId="{40F723FA-DCE4-364A-ADFC-20317D768089}" dt="2024-01-10T19:24:18.807" v="428" actId="478"/>
          <ac:picMkLst>
            <pc:docMk/>
            <pc:sldMk cId="2516215138" sldId="256"/>
            <ac:picMk id="12" creationId="{395977CE-8F95-4268-A247-DB3B31E87677}"/>
          </ac:picMkLst>
        </pc:picChg>
        <pc:picChg chg="del">
          <ac:chgData name="Hemsley R, Miss" userId="5b2f77ff-612d-45c1-9431-e1d0f6432c8c" providerId="ADAL" clId="{40F723FA-DCE4-364A-ADFC-20317D768089}" dt="2024-01-10T19:24:19.721" v="429" actId="478"/>
          <ac:picMkLst>
            <pc:docMk/>
            <pc:sldMk cId="2516215138" sldId="256"/>
            <ac:picMk id="14" creationId="{F9E69518-661D-4636-86EE-72C4B77DADC0}"/>
          </ac:picMkLst>
        </pc:picChg>
        <pc:picChg chg="add mod">
          <ac:chgData name="Hemsley R, Miss" userId="5b2f77ff-612d-45c1-9431-e1d0f6432c8c" providerId="ADAL" clId="{40F723FA-DCE4-364A-ADFC-20317D768089}" dt="2024-01-10T19:24:52.424" v="438" actId="14100"/>
          <ac:picMkLst>
            <pc:docMk/>
            <pc:sldMk cId="2516215138" sldId="256"/>
            <ac:picMk id="15" creationId="{C0844C55-F42C-16A6-2166-B44168C2EA89}"/>
          </ac:picMkLst>
        </pc:picChg>
        <pc:picChg chg="add mod">
          <ac:chgData name="Hemsley R, Miss" userId="5b2f77ff-612d-45c1-9431-e1d0f6432c8c" providerId="ADAL" clId="{40F723FA-DCE4-364A-ADFC-20317D768089}" dt="2024-01-10T19:25:17.142" v="446" actId="1036"/>
          <ac:picMkLst>
            <pc:docMk/>
            <pc:sldMk cId="2516215138" sldId="256"/>
            <ac:picMk id="17" creationId="{4082005D-836E-70FC-1128-F526BCBA7BC5}"/>
          </ac:picMkLst>
        </pc:picChg>
        <pc:picChg chg="add del mod">
          <ac:chgData name="Hemsley R, Miss" userId="5b2f77ff-612d-45c1-9431-e1d0f6432c8c" providerId="ADAL" clId="{40F723FA-DCE4-364A-ADFC-20317D768089}" dt="2024-01-10T19:37:49.730" v="1322" actId="478"/>
          <ac:picMkLst>
            <pc:docMk/>
            <pc:sldMk cId="2516215138" sldId="256"/>
            <ac:picMk id="19" creationId="{B1D15F3E-302C-6E35-3B0D-E0EFF21116A4}"/>
          </ac:picMkLst>
        </pc:picChg>
        <pc:picChg chg="add del mod">
          <ac:chgData name="Hemsley R, Miss" userId="5b2f77ff-612d-45c1-9431-e1d0f6432c8c" providerId="ADAL" clId="{40F723FA-DCE4-364A-ADFC-20317D768089}" dt="2024-01-10T19:39:25.153" v="1471" actId="478"/>
          <ac:picMkLst>
            <pc:docMk/>
            <pc:sldMk cId="2516215138" sldId="256"/>
            <ac:picMk id="21" creationId="{EA6E92A8-B358-A080-2409-A94F7CA3CED1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0:09.909" v="196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40F723FA-DCE4-364A-ADFC-20317D768089}" dt="2024-01-10T19:38:01.089" v="134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50:09.909" v="196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">
          <ac:chgData name="Hemsley R, Miss" userId="5b2f77ff-612d-45c1-9431-e1d0f6432c8c" providerId="ADAL" clId="{40F723FA-DCE4-364A-ADFC-20317D768089}" dt="2024-01-10T19:37:39.742" v="1320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0:05.354" v="1966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40F723FA-DCE4-364A-ADFC-20317D768089}" dt="2024-01-10T19:40:46.417" v="1494" actId="1076"/>
          <ac:picMkLst>
            <pc:docMk/>
            <pc:sldMk cId="1577020138" sldId="257"/>
            <ac:picMk id="3" creationId="{9410296B-9CDB-3703-BFF8-595B3B5C9EC3}"/>
          </ac:picMkLst>
        </pc:picChg>
        <pc:picChg chg="add mod">
          <ac:chgData name="Hemsley R, Miss" userId="5b2f77ff-612d-45c1-9431-e1d0f6432c8c" providerId="ADAL" clId="{40F723FA-DCE4-364A-ADFC-20317D768089}" dt="2024-01-10T19:40:49.878" v="1496" actId="14100"/>
          <ac:picMkLst>
            <pc:docMk/>
            <pc:sldMk cId="1577020138" sldId="257"/>
            <ac:picMk id="9" creationId="{8BB4E861-8F9B-AB17-6A8A-D8DA2FE8DD08}"/>
          </ac:picMkLst>
        </pc:picChg>
        <pc:picChg chg="del">
          <ac:chgData name="Hemsley R, Miss" userId="5b2f77ff-612d-45c1-9431-e1d0f6432c8c" providerId="ADAL" clId="{40F723FA-DCE4-364A-ADFC-20317D768089}" dt="2024-01-10T19:39:36.617" v="1472" actId="478"/>
          <ac:picMkLst>
            <pc:docMk/>
            <pc:sldMk cId="1577020138" sldId="257"/>
            <ac:picMk id="12" creationId="{6CD818DF-6820-3EC2-6692-183BA1699BE9}"/>
          </ac:picMkLst>
        </pc:picChg>
        <pc:picChg chg="add mod">
          <ac:chgData name="Hemsley R, Miss" userId="5b2f77ff-612d-45c1-9431-e1d0f6432c8c" providerId="ADAL" clId="{40F723FA-DCE4-364A-ADFC-20317D768089}" dt="2024-01-10T19:40:52.086" v="1497" actId="1076"/>
          <ac:picMkLst>
            <pc:docMk/>
            <pc:sldMk cId="1577020138" sldId="257"/>
            <ac:picMk id="13" creationId="{A2EF05DE-1685-F247-A186-D9D64184FC53}"/>
          </ac:picMkLst>
        </pc:picChg>
        <pc:picChg chg="del">
          <ac:chgData name="Hemsley R, Miss" userId="5b2f77ff-612d-45c1-9431-e1d0f6432c8c" providerId="ADAL" clId="{40F723FA-DCE4-364A-ADFC-20317D768089}" dt="2024-01-10T19:39:39.251" v="1475" actId="478"/>
          <ac:picMkLst>
            <pc:docMk/>
            <pc:sldMk cId="1577020138" sldId="257"/>
            <ac:picMk id="14" creationId="{80A75709-2C91-0414-C07E-F6A58264344A}"/>
          </ac:picMkLst>
        </pc:picChg>
        <pc:picChg chg="add del">
          <ac:chgData name="Hemsley R, Miss" userId="5b2f77ff-612d-45c1-9431-e1d0f6432c8c" providerId="ADAL" clId="{40F723FA-DCE4-364A-ADFC-20317D768089}" dt="2024-01-10T19:39:37.587" v="1473" actId="478"/>
          <ac:picMkLst>
            <pc:docMk/>
            <pc:sldMk cId="1577020138" sldId="257"/>
            <ac:picMk id="16" creationId="{21A9E210-2010-907F-C090-9066D6410EF7}"/>
          </ac:picMkLst>
        </pc:picChg>
        <pc:picChg chg="add del">
          <ac:chgData name="Hemsley R, Miss" userId="5b2f77ff-612d-45c1-9431-e1d0f6432c8c" providerId="ADAL" clId="{40F723FA-DCE4-364A-ADFC-20317D768089}" dt="2024-01-10T19:39:38.362" v="1474" actId="478"/>
          <ac:picMkLst>
            <pc:docMk/>
            <pc:sldMk cId="1577020138" sldId="257"/>
            <ac:picMk id="18" creationId="{0A9777FB-FC64-7B22-D26C-D9A7A8326B16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4:28.605" v="2260" actId="14100"/>
        <pc:sldMkLst>
          <pc:docMk/>
          <pc:sldMk cId="3251539636" sldId="258"/>
        </pc:sldMkLst>
        <pc:spChg chg="mod">
          <ac:chgData name="Hemsley R, Miss" userId="5b2f77ff-612d-45c1-9431-e1d0f6432c8c" providerId="ADAL" clId="{40F723FA-DCE4-364A-ADFC-20317D768089}" dt="2024-01-10T19:50:33.306" v="198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0F723FA-DCE4-364A-ADFC-20317D768089}" dt="2024-01-10T19:53:06.461" v="2235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2:44.506" v="2229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3:19.373" v="2242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52:45.889" v="2230" actId="478"/>
          <ac:picMkLst>
            <pc:docMk/>
            <pc:sldMk cId="3251539636" sldId="258"/>
            <ac:picMk id="3" creationId="{11D7E51D-4A6C-9EAB-722E-8F66E3DB2216}"/>
          </ac:picMkLst>
        </pc:picChg>
        <pc:picChg chg="add mod">
          <ac:chgData name="Hemsley R, Miss" userId="5b2f77ff-612d-45c1-9431-e1d0f6432c8c" providerId="ADAL" clId="{40F723FA-DCE4-364A-ADFC-20317D768089}" dt="2024-01-10T19:53:39.854" v="2248" actId="14100"/>
          <ac:picMkLst>
            <pc:docMk/>
            <pc:sldMk cId="3251539636" sldId="258"/>
            <ac:picMk id="9" creationId="{B4615B94-0908-86E8-43E8-C3C282B74F72}"/>
          </ac:picMkLst>
        </pc:picChg>
        <pc:picChg chg="del">
          <ac:chgData name="Hemsley R, Miss" userId="5b2f77ff-612d-45c1-9431-e1d0f6432c8c" providerId="ADAL" clId="{40F723FA-DCE4-364A-ADFC-20317D768089}" dt="2024-01-10T19:50:38.837" v="1984" actId="478"/>
          <ac:picMkLst>
            <pc:docMk/>
            <pc:sldMk cId="3251539636" sldId="258"/>
            <ac:picMk id="11" creationId="{28EB97EB-E467-4459-9AAA-810A25B7F968}"/>
          </ac:picMkLst>
        </pc:picChg>
        <pc:picChg chg="add mod">
          <ac:chgData name="Hemsley R, Miss" userId="5b2f77ff-612d-45c1-9431-e1d0f6432c8c" providerId="ADAL" clId="{40F723FA-DCE4-364A-ADFC-20317D768089}" dt="2024-01-10T19:54:03.971" v="2254" actId="14100"/>
          <ac:picMkLst>
            <pc:docMk/>
            <pc:sldMk cId="3251539636" sldId="258"/>
            <ac:picMk id="13" creationId="{B1302023-8CCD-D7BC-FE98-2ABC5D785187}"/>
          </ac:picMkLst>
        </pc:picChg>
        <pc:picChg chg="del">
          <ac:chgData name="Hemsley R, Miss" userId="5b2f77ff-612d-45c1-9431-e1d0f6432c8c" providerId="ADAL" clId="{40F723FA-DCE4-364A-ADFC-20317D768089}" dt="2024-01-10T19:50:37.077" v="1982" actId="478"/>
          <ac:picMkLst>
            <pc:docMk/>
            <pc:sldMk cId="3251539636" sldId="258"/>
            <ac:picMk id="14" creationId="{97EAC5E0-6796-4B1D-A20C-26402E1E8EAF}"/>
          </ac:picMkLst>
        </pc:picChg>
        <pc:picChg chg="del">
          <ac:chgData name="Hemsley R, Miss" userId="5b2f77ff-612d-45c1-9431-e1d0f6432c8c" providerId="ADAL" clId="{40F723FA-DCE4-364A-ADFC-20317D768089}" dt="2024-01-10T19:50:37.866" v="1983" actId="478"/>
          <ac:picMkLst>
            <pc:docMk/>
            <pc:sldMk cId="3251539636" sldId="258"/>
            <ac:picMk id="16" creationId="{70D527DB-9954-4CDD-A323-397F2B85D012}"/>
          </ac:picMkLst>
        </pc:picChg>
        <pc:picChg chg="add mod">
          <ac:chgData name="Hemsley R, Miss" userId="5b2f77ff-612d-45c1-9431-e1d0f6432c8c" providerId="ADAL" clId="{40F723FA-DCE4-364A-ADFC-20317D768089}" dt="2024-01-10T19:54:28.605" v="2260" actId="14100"/>
          <ac:picMkLst>
            <pc:docMk/>
            <pc:sldMk cId="3251539636" sldId="258"/>
            <ac:picMk id="17" creationId="{1CF2F68C-C385-0E0E-56C5-52B3285FD017}"/>
          </ac:picMkLst>
        </pc:picChg>
      </pc:sldChg>
    </pc:docChg>
  </pc:docChgLst>
  <pc:docChgLst>
    <pc:chgData name="Hemsley R, Miss" userId="5b2f77ff-612d-45c1-9431-e1d0f6432c8c" providerId="ADAL" clId="{E206D66E-CC18-46F0-BA07-C572DC82D1DB}"/>
    <pc:docChg chg="custSel modSld">
      <pc:chgData name="Hemsley R, Miss" userId="5b2f77ff-612d-45c1-9431-e1d0f6432c8c" providerId="ADAL" clId="{E206D66E-CC18-46F0-BA07-C572DC82D1DB}" dt="2024-01-15T14:09:13.521" v="447" actId="20577"/>
      <pc:docMkLst>
        <pc:docMk/>
      </pc:docMkLst>
      <pc:sldChg chg="modSp mod">
        <pc:chgData name="Hemsley R, Miss" userId="5b2f77ff-612d-45c1-9431-e1d0f6432c8c" providerId="ADAL" clId="{E206D66E-CC18-46F0-BA07-C572DC82D1DB}" dt="2024-01-15T14:09:13.521" v="447" actId="20577"/>
        <pc:sldMkLst>
          <pc:docMk/>
          <pc:sldMk cId="3251539636" sldId="258"/>
        </pc:sldMkLst>
        <pc:graphicFrameChg chg="modGraphic">
          <ac:chgData name="Hemsley R, Miss" userId="5b2f77ff-612d-45c1-9431-e1d0f6432c8c" providerId="ADAL" clId="{E206D66E-CC18-46F0-BA07-C572DC82D1DB}" dt="2024-01-15T14:09:13.521" v="447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8:22.351" v="33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9:17.605" v="150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</pc:sldChg>
    </pc:docChg>
  </pc:docChgLst>
  <pc:docChgLst>
    <pc:chgData name="Hemsley R, Miss" userId="5b2f77ff-612d-45c1-9431-e1d0f6432c8c" providerId="ADAL" clId="{308FD1F5-F723-8A49-A0C5-60D502B52B1F}"/>
    <pc:docChg chg="undo redo custSel modSld">
      <pc:chgData name="Hemsley R, Miss" userId="5b2f77ff-612d-45c1-9431-e1d0f6432c8c" providerId="ADAL" clId="{308FD1F5-F723-8A49-A0C5-60D502B52B1F}" dt="2024-02-01T18:48:28.209" v="908" actId="20577"/>
      <pc:docMkLst>
        <pc:docMk/>
      </pc:docMkLst>
      <pc:sldChg chg="addSp delSp modSp mod">
        <pc:chgData name="Hemsley R, Miss" userId="5b2f77ff-612d-45c1-9431-e1d0f6432c8c" providerId="ADAL" clId="{308FD1F5-F723-8A49-A0C5-60D502B52B1F}" dt="2024-02-01T18:42:14.640" v="565" actId="20577"/>
        <pc:sldMkLst>
          <pc:docMk/>
          <pc:sldMk cId="2516215138" sldId="256"/>
        </pc:sldMkLst>
        <pc:graphicFrameChg chg="modGraphic">
          <ac:chgData name="Hemsley R, Miss" userId="5b2f77ff-612d-45c1-9431-e1d0f6432c8c" providerId="ADAL" clId="{308FD1F5-F723-8A49-A0C5-60D502B52B1F}" dt="2024-02-01T18:42:14.640" v="56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308FD1F5-F723-8A49-A0C5-60D502B52B1F}" dt="2024-02-01T18:39:37.527" v="349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picChg chg="del mod">
          <ac:chgData name="Hemsley R, Miss" userId="5b2f77ff-612d-45c1-9431-e1d0f6432c8c" providerId="ADAL" clId="{308FD1F5-F723-8A49-A0C5-60D502B52B1F}" dt="2024-02-01T18:39:45.007" v="350" actId="478"/>
          <ac:picMkLst>
            <pc:docMk/>
            <pc:sldMk cId="2516215138" sldId="256"/>
            <ac:picMk id="3" creationId="{F6A84E5C-44C0-4CA8-B36B-7F4AB97B548D}"/>
          </ac:picMkLst>
        </pc:picChg>
        <pc:picChg chg="add del mod">
          <ac:chgData name="Hemsley R, Miss" userId="5b2f77ff-612d-45c1-9431-e1d0f6432c8c" providerId="ADAL" clId="{308FD1F5-F723-8A49-A0C5-60D502B52B1F}" dt="2024-02-01T18:37:14.321" v="4" actId="478"/>
          <ac:picMkLst>
            <pc:docMk/>
            <pc:sldMk cId="2516215138" sldId="256"/>
            <ac:picMk id="4" creationId="{8F1A4756-BDDF-D55F-5F2C-9C5D17480E36}"/>
          </ac:picMkLst>
        </pc:picChg>
      </pc:sldChg>
      <pc:sldChg chg="addSp delSp modSp mod">
        <pc:chgData name="Hemsley R, Miss" userId="5b2f77ff-612d-45c1-9431-e1d0f6432c8c" providerId="ADAL" clId="{308FD1F5-F723-8A49-A0C5-60D502B52B1F}" dt="2024-02-01T18:48:28.209" v="90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308FD1F5-F723-8A49-A0C5-60D502B52B1F}" dt="2024-02-01T18:44:02.248" v="588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308FD1F5-F723-8A49-A0C5-60D502B52B1F}" dt="2024-02-01T18:48:28.209" v="90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308FD1F5-F723-8A49-A0C5-60D502B52B1F}" dt="2024-02-01T18:44:50.255" v="685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308FD1F5-F723-8A49-A0C5-60D502B52B1F}" dt="2024-02-01T18:44:51.821" v="686" actId="478"/>
          <ac:picMkLst>
            <pc:docMk/>
            <pc:sldMk cId="1577020138" sldId="257"/>
            <ac:picMk id="4" creationId="{77177ECB-D38F-5C6B-7446-68FF37AA73B6}"/>
          </ac:picMkLst>
        </pc:picChg>
      </pc:sldChg>
    </pc:docChg>
  </pc:docChgLst>
  <pc:docChgLst>
    <pc:chgData name="Hemsley R, Miss" userId="5b2f77ff-612d-45c1-9431-e1d0f6432c8c" providerId="ADAL" clId="{7C84E10A-5454-4638-B151-599188894378}"/>
    <pc:docChg chg="undo custSel modSld sldOrd">
      <pc:chgData name="Hemsley R, Miss" userId="5b2f77ff-612d-45c1-9431-e1d0f6432c8c" providerId="ADAL" clId="{7C84E10A-5454-4638-B151-599188894378}" dt="2024-01-15T14:39:04.231" v="989" actId="1076"/>
      <pc:docMkLst>
        <pc:docMk/>
      </pc:docMkLst>
      <pc:sldChg chg="addSp modSp mod">
        <pc:chgData name="Hemsley R, Miss" userId="5b2f77ff-612d-45c1-9431-e1d0f6432c8c" providerId="ADAL" clId="{7C84E10A-5454-4638-B151-599188894378}" dt="2024-01-15T14:39:04.231" v="989" actId="1076"/>
        <pc:sldMkLst>
          <pc:docMk/>
          <pc:sldMk cId="2516215138" sldId="256"/>
        </pc:sldMkLst>
        <pc:spChg chg="mod">
          <ac:chgData name="Hemsley R, Miss" userId="5b2f77ff-612d-45c1-9431-e1d0f6432c8c" providerId="ADAL" clId="{7C84E10A-5454-4638-B151-599188894378}" dt="2024-01-15T14:37:29.255" v="86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8:34.073" v="987" actId="6549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38:25.471" v="98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39:04.231" v="989" actId="1076"/>
          <ac:picMkLst>
            <pc:docMk/>
            <pc:sldMk cId="2516215138" sldId="256"/>
            <ac:picMk id="3" creationId="{F6A84E5C-44C0-4CA8-B36B-7F4AB97B548D}"/>
          </ac:picMkLst>
        </pc:picChg>
      </pc:sldChg>
      <pc:sldChg chg="addSp delSp modSp mod ord">
        <pc:chgData name="Hemsley R, Miss" userId="5b2f77ff-612d-45c1-9431-e1d0f6432c8c" providerId="ADAL" clId="{7C84E10A-5454-4638-B151-599188894378}" dt="2024-01-15T14:37:14.916" v="859"/>
        <pc:sldMkLst>
          <pc:docMk/>
          <pc:sldMk cId="3251539636" sldId="258"/>
        </pc:sldMkLst>
        <pc:spChg chg="mod">
          <ac:chgData name="Hemsley R, Miss" userId="5b2f77ff-612d-45c1-9431-e1d0f6432c8c" providerId="ADAL" clId="{7C84E10A-5454-4638-B151-599188894378}" dt="2024-01-15T14:26:28.438" v="3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6:34.710" v="853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7C84E10A-5454-4638-B151-599188894378}" dt="2024-01-15T14:37:14.916" v="859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27:23.296" v="133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3" creationId="{D50ECDDE-F302-4EBF-A8D3-C190D8EAD91E}"/>
          </ac:picMkLst>
        </pc:picChg>
        <pc:picChg chg="del">
          <ac:chgData name="Hemsley R, Miss" userId="5b2f77ff-612d-45c1-9431-e1d0f6432c8c" providerId="ADAL" clId="{7C84E10A-5454-4638-B151-599188894378}" dt="2024-01-15T14:27:51.761" v="134" actId="478"/>
          <ac:picMkLst>
            <pc:docMk/>
            <pc:sldMk cId="3251539636" sldId="258"/>
            <ac:picMk id="9" creationId="{B4615B94-0908-86E8-43E8-C3C282B74F72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1" creationId="{CA667FEE-59DC-4327-8675-A6A3783297D2}"/>
          </ac:picMkLst>
        </pc:picChg>
        <pc:picChg chg="del">
          <ac:chgData name="Hemsley R, Miss" userId="5b2f77ff-612d-45c1-9431-e1d0f6432c8c" providerId="ADAL" clId="{7C84E10A-5454-4638-B151-599188894378}" dt="2024-01-15T14:27:52.265" v="135" actId="478"/>
          <ac:picMkLst>
            <pc:docMk/>
            <pc:sldMk cId="3251539636" sldId="258"/>
            <ac:picMk id="13" creationId="{B1302023-8CCD-D7BC-FE98-2ABC5D785187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4" creationId="{4D9F3825-11F3-40C9-9D00-92D70943EB12}"/>
          </ac:picMkLst>
        </pc:picChg>
        <pc:picChg chg="add mod">
          <ac:chgData name="Hemsley R, Miss" userId="5b2f77ff-612d-45c1-9431-e1d0f6432c8c" providerId="ADAL" clId="{7C84E10A-5454-4638-B151-599188894378}" dt="2024-01-15T14:29:33.354" v="163" actId="1076"/>
          <ac:picMkLst>
            <pc:docMk/>
            <pc:sldMk cId="3251539636" sldId="258"/>
            <ac:picMk id="16" creationId="{03AFB5C3-60B0-4247-B205-202FF0A2928D}"/>
          </ac:picMkLst>
        </pc:picChg>
        <pc:picChg chg="del">
          <ac:chgData name="Hemsley R, Miss" userId="5b2f77ff-612d-45c1-9431-e1d0f6432c8c" providerId="ADAL" clId="{7C84E10A-5454-4638-B151-599188894378}" dt="2024-01-15T14:27:52.584" v="136" actId="478"/>
          <ac:picMkLst>
            <pc:docMk/>
            <pc:sldMk cId="3251539636" sldId="258"/>
            <ac:picMk id="17" creationId="{1CF2F68C-C385-0E0E-56C5-52B3285FD017}"/>
          </ac:picMkLst>
        </pc:picChg>
        <pc:picChg chg="add del mod">
          <ac:chgData name="Hemsley R, Miss" userId="5b2f77ff-612d-45c1-9431-e1d0f6432c8c" providerId="ADAL" clId="{7C84E10A-5454-4638-B151-599188894378}" dt="2024-01-15T14:32:42.372" v="524" actId="478"/>
          <ac:picMkLst>
            <pc:docMk/>
            <pc:sldMk cId="3251539636" sldId="258"/>
            <ac:picMk id="19" creationId="{95BAC9BF-1513-4DE0-9B26-D1427FD13C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68791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combine materials for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identify features of self-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portaits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a range of mixed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how backgrounds can change the effect of the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62861"/>
              </p:ext>
            </p:extLst>
          </p:nvPr>
        </p:nvGraphicFramePr>
        <p:xfrm>
          <a:off x="4263081" y="852616"/>
          <a:ext cx="5456746" cy="40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Cutting, arranging and sticking materials to a background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Mixed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 made from a combination of materials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Monoprint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print that can only be made exactly the same once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Multi-media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Artwork that includes audio or video elements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photomontage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Collage made from photographs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Self-portrait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portrait of the artist, by the artist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30024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tints and shades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the importance of proportion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shading and tints to create 3D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Y5: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9" name="Picture 8" descr="A drawing of a child's face&#10;&#10;Description automatically generated">
            <a:extLst>
              <a:ext uri="{FF2B5EF4-FFF2-40B4-BE49-F238E27FC236}">
                <a16:creationId xmlns:a16="http://schemas.microsoft.com/office/drawing/2014/main" id="{FFE4B2DE-6BAC-5B08-6A4F-62EC5758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596" y="1015620"/>
            <a:ext cx="2150792" cy="2126165"/>
          </a:xfrm>
          <a:prstGeom prst="rect">
            <a:avLst/>
          </a:prstGeom>
        </p:spPr>
      </p:pic>
      <p:pic>
        <p:nvPicPr>
          <p:cNvPr id="13" name="Picture 12" descr="A child with blue hair and a blue haircut&#10;&#10;Description automatically generated">
            <a:extLst>
              <a:ext uri="{FF2B5EF4-FFF2-40B4-BE49-F238E27FC236}">
                <a16:creationId xmlns:a16="http://schemas.microsoft.com/office/drawing/2014/main" id="{B41D6D8C-3629-5A40-D666-AD6315A99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596" y="3174013"/>
            <a:ext cx="2162736" cy="28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50797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the purpose and effect of 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a range of mark making and drawing to recreate an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collography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develop sketchbook ideas to create a futuristic image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drawing on prints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71815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collagraphy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Printmaking process using texture to create interesting surfaces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collection of visual images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propaganda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Information, that may be misleading, to promote a political cause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retrofuturism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vision of what the future might look like (created pre-1960s)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technique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Applying a particular method of making something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580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tone to create 3D drawings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incorporate mixed media into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proportion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9" y="234778"/>
            <a:ext cx="94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Y5: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2" name="Picture 11" descr="A group of people in space&#10;&#10;Description automatically generated">
            <a:extLst>
              <a:ext uri="{FF2B5EF4-FFF2-40B4-BE49-F238E27FC236}">
                <a16:creationId xmlns:a16="http://schemas.microsoft.com/office/drawing/2014/main" id="{E0D33317-82AC-1451-112C-F154F9E6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17" y="1153127"/>
            <a:ext cx="2272741" cy="2614040"/>
          </a:xfrm>
          <a:prstGeom prst="rect">
            <a:avLst/>
          </a:prstGeom>
        </p:spPr>
      </p:pic>
      <p:pic>
        <p:nvPicPr>
          <p:cNvPr id="15" name="Picture 14" descr="A grey and white drawing of a grey and white flag&#10;&#10;Description automatically generated with medium confidence">
            <a:extLst>
              <a:ext uri="{FF2B5EF4-FFF2-40B4-BE49-F238E27FC236}">
                <a16:creationId xmlns:a16="http://schemas.microsoft.com/office/drawing/2014/main" id="{D206692E-E680-7334-109F-3D236E185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418" y="3834484"/>
            <a:ext cx="2202202" cy="14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98878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installation art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investigate the impact of space with 3D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how everyday objects can become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create a concept using installation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26827"/>
              </p:ext>
            </p:extLst>
          </p:nvPr>
        </p:nvGraphicFramePr>
        <p:xfrm>
          <a:off x="4263081" y="852616"/>
          <a:ext cx="5456746" cy="40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atmosphere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mood of an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concept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idea behind an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location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place where artwork is displayed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Performance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Artwork that is an event rather than an object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size of an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viewer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people who look at/visit your installation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03851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sculpt wire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develop line and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draw 3D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the different materials we can use to make 3D 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Y5: Sculpture and 3D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2" name="Picture 11" descr="A large hand sculpture on water&#10;&#10;Description automatically generated with medium confidence">
            <a:extLst>
              <a:ext uri="{FF2B5EF4-FFF2-40B4-BE49-F238E27FC236}">
                <a16:creationId xmlns:a16="http://schemas.microsoft.com/office/drawing/2014/main" id="{69310305-0EDA-A9F9-4263-015D80D9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063" y="1117292"/>
            <a:ext cx="2315882" cy="1502340"/>
          </a:xfrm>
          <a:prstGeom prst="rect">
            <a:avLst/>
          </a:prstGeom>
        </p:spPr>
      </p:pic>
      <p:pic>
        <p:nvPicPr>
          <p:cNvPr id="15" name="Picture 14" descr="A group of balloons from a tree&#10;&#10;Description automatically generated">
            <a:extLst>
              <a:ext uri="{FF2B5EF4-FFF2-40B4-BE49-F238E27FC236}">
                <a16:creationId xmlns:a16="http://schemas.microsoft.com/office/drawing/2014/main" id="{4C0BB625-1340-CD92-E949-405762314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064" y="2619632"/>
            <a:ext cx="2315882" cy="1561566"/>
          </a:xfrm>
          <a:prstGeom prst="rect">
            <a:avLst/>
          </a:prstGeom>
        </p:spPr>
      </p:pic>
      <p:pic>
        <p:nvPicPr>
          <p:cNvPr id="17" name="Picture 16" descr="A room with a large screen&#10;&#10;Description automatically generated">
            <a:extLst>
              <a:ext uri="{FF2B5EF4-FFF2-40B4-BE49-F238E27FC236}">
                <a16:creationId xmlns:a16="http://schemas.microsoft.com/office/drawing/2014/main" id="{77815F67-648D-454B-68A9-025E2EB6F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063" y="4181199"/>
            <a:ext cx="2308095" cy="15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366</Words>
  <Application>Microsoft Macintosh PowerPoint</Application>
  <PresentationFormat>Widescreen</PresentationFormat>
  <Paragraphs>71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R Hemsley</cp:lastModifiedBy>
  <cp:revision>12</cp:revision>
  <dcterms:created xsi:type="dcterms:W3CDTF">2024-01-04T18:13:04Z</dcterms:created>
  <dcterms:modified xsi:type="dcterms:W3CDTF">2024-02-01T19:34:42Z</dcterms:modified>
</cp:coreProperties>
</file>