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FD1F5-F723-8A49-A0C5-60D502B52B1F}" v="2" dt="2024-02-01T18:44:22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sley R, Miss" userId="5b2f77ff-612d-45c1-9431-e1d0f6432c8c" providerId="ADAL" clId="{ED2F3D1C-D463-4918-8BA5-41BB4C83E19A}"/>
    <pc:docChg chg="custSel modSld">
      <pc:chgData name="Hemsley R, Miss" userId="5b2f77ff-612d-45c1-9431-e1d0f6432c8c" providerId="ADAL" clId="{ED2F3D1C-D463-4918-8BA5-41BB4C83E19A}" dt="2024-01-05T10:09:48.066" v="1811" actId="20577"/>
      <pc:docMkLst>
        <pc:docMk/>
      </pc:docMkLst>
      <pc:sldChg chg="addSp delSp modSp mod">
        <pc:chgData name="Hemsley R, Miss" userId="5b2f77ff-612d-45c1-9431-e1d0f6432c8c" providerId="ADAL" clId="{ED2F3D1C-D463-4918-8BA5-41BB4C83E19A}" dt="2024-01-05T08:32:42.908" v="635" actId="20577"/>
        <pc:sldMkLst>
          <pc:docMk/>
          <pc:sldMk cId="2516215138" sldId="256"/>
        </pc:sldMkLst>
        <pc:spChg chg="mod">
          <ac:chgData name="Hemsley R, Miss" userId="5b2f77ff-612d-45c1-9431-e1d0f6432c8c" providerId="ADAL" clId="{ED2F3D1C-D463-4918-8BA5-41BB4C83E19A}" dt="2024-01-05T08:17:26.150" v="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8:32:42.908" v="63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19:49.451" v="373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21:17.650" v="478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08:19:35.662" v="359" actId="478"/>
          <ac:picMkLst>
            <pc:docMk/>
            <pc:sldMk cId="2516215138" sldId="256"/>
            <ac:picMk id="3" creationId="{50ABD38B-D98F-43F0-BEEF-A9DBD9C27FEC}"/>
          </ac:picMkLst>
        </pc:picChg>
        <pc:picChg chg="add mod">
          <ac:chgData name="Hemsley R, Miss" userId="5b2f77ff-612d-45c1-9431-e1d0f6432c8c" providerId="ADAL" clId="{ED2F3D1C-D463-4918-8BA5-41BB4C83E19A}" dt="2024-01-05T08:20:16.024" v="381" actId="14100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ED2F3D1C-D463-4918-8BA5-41BB4C83E19A}" dt="2024-01-05T08:20:30.511" v="385" actId="14100"/>
          <ac:picMkLst>
            <pc:docMk/>
            <pc:sldMk cId="2516215138" sldId="256"/>
            <ac:picMk id="12" creationId="{395977CE-8F95-4268-A247-DB3B31E87677}"/>
          </ac:picMkLst>
        </pc:picChg>
        <pc:picChg chg="add mod">
          <ac:chgData name="Hemsley R, Miss" userId="5b2f77ff-612d-45c1-9431-e1d0f6432c8c" providerId="ADAL" clId="{ED2F3D1C-D463-4918-8BA5-41BB4C83E19A}" dt="2024-01-05T08:20:43.384" v="388" actId="14100"/>
          <ac:picMkLst>
            <pc:docMk/>
            <pc:sldMk cId="2516215138" sldId="256"/>
            <ac:picMk id="14" creationId="{F9E69518-661D-4636-86EE-72C4B77DADC0}"/>
          </ac:picMkLst>
        </pc:picChg>
        <pc:picChg chg="del">
          <ac:chgData name="Hemsley R, Miss" userId="5b2f77ff-612d-45c1-9431-e1d0f6432c8c" providerId="ADAL" clId="{ED2F3D1C-D463-4918-8BA5-41BB4C83E19A}" dt="2024-01-05T08:20:06.095" v="374" actId="478"/>
          <ac:picMkLst>
            <pc:docMk/>
            <pc:sldMk cId="2516215138" sldId="256"/>
            <ac:picMk id="22" creationId="{26ECF637-597C-88CE-2D85-30C872526B17}"/>
          </ac:picMkLst>
        </pc:picChg>
        <pc:picChg chg="del">
          <ac:chgData name="Hemsley R, Miss" userId="5b2f77ff-612d-45c1-9431-e1d0f6432c8c" providerId="ADAL" clId="{ED2F3D1C-D463-4918-8BA5-41BB4C83E19A}" dt="2024-01-05T08:20:07.352" v="375" actId="478"/>
          <ac:picMkLst>
            <pc:docMk/>
            <pc:sldMk cId="2516215138" sldId="256"/>
            <ac:picMk id="24" creationId="{32778714-AE58-31A2-296D-41FE067D15AD}"/>
          </ac:picMkLst>
        </pc:picChg>
        <pc:picChg chg="del">
          <ac:chgData name="Hemsley R, Miss" userId="5b2f77ff-612d-45c1-9431-e1d0f6432c8c" providerId="ADAL" clId="{ED2F3D1C-D463-4918-8BA5-41BB4C83E19A}" dt="2024-01-05T08:20:08.497" v="376" actId="478"/>
          <ac:picMkLst>
            <pc:docMk/>
            <pc:sldMk cId="2516215138" sldId="256"/>
            <ac:picMk id="26" creationId="{E4304EFB-B288-2A89-0AC6-0FDA689C41C6}"/>
          </ac:picMkLst>
        </pc:picChg>
        <pc:picChg chg="del">
          <ac:chgData name="Hemsley R, Miss" userId="5b2f77ff-612d-45c1-9431-e1d0f6432c8c" providerId="ADAL" clId="{ED2F3D1C-D463-4918-8BA5-41BB4C83E19A}" dt="2024-01-05T08:20:09.549" v="377" actId="478"/>
          <ac:picMkLst>
            <pc:docMk/>
            <pc:sldMk cId="2516215138" sldId="256"/>
            <ac:picMk id="28" creationId="{5073E8AF-820B-892C-32ED-250EA5AF876B}"/>
          </ac:picMkLst>
        </pc:picChg>
      </pc:sldChg>
      <pc:sldChg chg="modSp mod">
        <pc:chgData name="Hemsley R, Miss" userId="5b2f77ff-612d-45c1-9431-e1d0f6432c8c" providerId="ADAL" clId="{ED2F3D1C-D463-4918-8BA5-41BB4C83E19A}" dt="2024-01-05T10:01:01.659" v="1132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ED2F3D1C-D463-4918-8BA5-41BB4C83E19A}" dt="2024-01-05T08:39:41.699" v="850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9:56:53.945" v="1039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ED2F3D1C-D463-4918-8BA5-41BB4C83E19A}" dt="2024-01-05T10:01:01.659" v="1132" actId="20577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36:31.965" v="771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</pc:sldChg>
      <pc:sldChg chg="addSp delSp modSp mod">
        <pc:chgData name="Hemsley R, Miss" userId="5b2f77ff-612d-45c1-9431-e1d0f6432c8c" providerId="ADAL" clId="{ED2F3D1C-D463-4918-8BA5-41BB4C83E19A}" dt="2024-01-05T10:09:48.066" v="1811" actId="20577"/>
        <pc:sldMkLst>
          <pc:docMk/>
          <pc:sldMk cId="3251539636" sldId="258"/>
        </pc:sldMkLst>
        <pc:spChg chg="mod">
          <ac:chgData name="Hemsley R, Miss" userId="5b2f77ff-612d-45c1-9431-e1d0f6432c8c" providerId="ADAL" clId="{ED2F3D1C-D463-4918-8BA5-41BB4C83E19A}" dt="2024-01-05T10:01:37.581" v="1156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10:07:35.553" v="1718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3:55.382" v="1467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9:48.066" v="1811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10:03:57.015" v="1468" actId="478"/>
          <ac:picMkLst>
            <pc:docMk/>
            <pc:sldMk cId="3251539636" sldId="258"/>
            <ac:picMk id="3" creationId="{9B22B7AB-5D88-46C5-A7E8-A9D5AE83EDCF}"/>
          </ac:picMkLst>
        </pc:picChg>
        <pc:picChg chg="del">
          <ac:chgData name="Hemsley R, Miss" userId="5b2f77ff-612d-45c1-9431-e1d0f6432c8c" providerId="ADAL" clId="{ED2F3D1C-D463-4918-8BA5-41BB4C83E19A}" dt="2024-01-05T10:03:59.567" v="1471" actId="478"/>
          <ac:picMkLst>
            <pc:docMk/>
            <pc:sldMk cId="3251539636" sldId="258"/>
            <ac:picMk id="9" creationId="{65E716F9-5367-909B-EB62-669B7983A2DC}"/>
          </ac:picMkLst>
        </pc:picChg>
        <pc:picChg chg="add mod">
          <ac:chgData name="Hemsley R, Miss" userId="5b2f77ff-612d-45c1-9431-e1d0f6432c8c" providerId="ADAL" clId="{ED2F3D1C-D463-4918-8BA5-41BB4C83E19A}" dt="2024-01-05T10:05:19.760" v="1488" actId="1076"/>
          <ac:picMkLst>
            <pc:docMk/>
            <pc:sldMk cId="3251539636" sldId="258"/>
            <ac:picMk id="11" creationId="{28EB97EB-E467-4459-9AAA-810A25B7F968}"/>
          </ac:picMkLst>
        </pc:picChg>
        <pc:picChg chg="del">
          <ac:chgData name="Hemsley R, Miss" userId="5b2f77ff-612d-45c1-9431-e1d0f6432c8c" providerId="ADAL" clId="{ED2F3D1C-D463-4918-8BA5-41BB4C83E19A}" dt="2024-01-05T10:03:58.976" v="1470" actId="478"/>
          <ac:picMkLst>
            <pc:docMk/>
            <pc:sldMk cId="3251539636" sldId="258"/>
            <ac:picMk id="13" creationId="{A954A2D1-9CD2-F7E1-547F-7FCB0EB21754}"/>
          </ac:picMkLst>
        </pc:picChg>
        <pc:picChg chg="add mod">
          <ac:chgData name="Hemsley R, Miss" userId="5b2f77ff-612d-45c1-9431-e1d0f6432c8c" providerId="ADAL" clId="{ED2F3D1C-D463-4918-8BA5-41BB4C83E19A}" dt="2024-01-05T10:05:10.977" v="1482" actId="1076"/>
          <ac:picMkLst>
            <pc:docMk/>
            <pc:sldMk cId="3251539636" sldId="258"/>
            <ac:picMk id="14" creationId="{97EAC5E0-6796-4B1D-A20C-26402E1E8EAF}"/>
          </ac:picMkLst>
        </pc:picChg>
        <pc:picChg chg="add mod">
          <ac:chgData name="Hemsley R, Miss" userId="5b2f77ff-612d-45c1-9431-e1d0f6432c8c" providerId="ADAL" clId="{ED2F3D1C-D463-4918-8BA5-41BB4C83E19A}" dt="2024-01-05T10:05:18.425" v="1487" actId="14100"/>
          <ac:picMkLst>
            <pc:docMk/>
            <pc:sldMk cId="3251539636" sldId="258"/>
            <ac:picMk id="16" creationId="{70D527DB-9954-4CDD-A323-397F2B85D012}"/>
          </ac:picMkLst>
        </pc:picChg>
        <pc:picChg chg="del">
          <ac:chgData name="Hemsley R, Miss" userId="5b2f77ff-612d-45c1-9431-e1d0f6432c8c" providerId="ADAL" clId="{ED2F3D1C-D463-4918-8BA5-41BB4C83E19A}" dt="2024-01-05T10:03:59.976" v="1472" actId="478"/>
          <ac:picMkLst>
            <pc:docMk/>
            <pc:sldMk cId="3251539636" sldId="258"/>
            <ac:picMk id="17" creationId="{FD7707DF-C814-D8CC-1031-352167DF652C}"/>
          </ac:picMkLst>
        </pc:picChg>
        <pc:picChg chg="del">
          <ac:chgData name="Hemsley R, Miss" userId="5b2f77ff-612d-45c1-9431-e1d0f6432c8c" providerId="ADAL" clId="{ED2F3D1C-D463-4918-8BA5-41BB4C83E19A}" dt="2024-01-05T10:04:00.319" v="1473" actId="478"/>
          <ac:picMkLst>
            <pc:docMk/>
            <pc:sldMk cId="3251539636" sldId="258"/>
            <ac:picMk id="20" creationId="{2DB455FE-E80D-FCF2-1A63-D48CA0E21D17}"/>
          </ac:picMkLst>
        </pc:picChg>
        <pc:picChg chg="del">
          <ac:chgData name="Hemsley R, Miss" userId="5b2f77ff-612d-45c1-9431-e1d0f6432c8c" providerId="ADAL" clId="{ED2F3D1C-D463-4918-8BA5-41BB4C83E19A}" dt="2024-01-05T10:03:58.575" v="1469" actId="478"/>
          <ac:picMkLst>
            <pc:docMk/>
            <pc:sldMk cId="3251539636" sldId="258"/>
            <ac:picMk id="22" creationId="{C4B66FEA-7199-3D78-060E-7D42AFC69310}"/>
          </ac:picMkLst>
        </pc:picChg>
      </pc:sldChg>
    </pc:docChg>
  </pc:docChgLst>
  <pc:docChgLst>
    <pc:chgData name="Hemsley R, Miss" userId="5b2f77ff-612d-45c1-9431-e1d0f6432c8c" providerId="ADAL" clId="{40F723FA-DCE4-364A-ADFC-20317D768089}"/>
    <pc:docChg chg="undo custSel modSld">
      <pc:chgData name="Hemsley R, Miss" userId="5b2f77ff-612d-45c1-9431-e1d0f6432c8c" providerId="ADAL" clId="{40F723FA-DCE4-364A-ADFC-20317D768089}" dt="2024-01-10T19:54:28.605" v="2260" actId="14100"/>
      <pc:docMkLst>
        <pc:docMk/>
      </pc:docMkLst>
      <pc:sldChg chg="addSp delSp modSp mod">
        <pc:chgData name="Hemsley R, Miss" userId="5b2f77ff-612d-45c1-9431-e1d0f6432c8c" providerId="ADAL" clId="{40F723FA-DCE4-364A-ADFC-20317D768089}" dt="2024-01-10T19:39:25.153" v="1471" actId="478"/>
        <pc:sldMkLst>
          <pc:docMk/>
          <pc:sldMk cId="2516215138" sldId="256"/>
        </pc:sldMkLst>
        <pc:spChg chg="mod">
          <ac:chgData name="Hemsley R, Miss" userId="5b2f77ff-612d-45c1-9431-e1d0f6432c8c" providerId="ADAL" clId="{40F723FA-DCE4-364A-ADFC-20317D768089}" dt="2024-01-10T19:37:53.446" v="1323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32:43.384" v="838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39:23.995" v="1470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26:57.363" v="54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24:00.171" v="424" actId="478"/>
          <ac:picMkLst>
            <pc:docMk/>
            <pc:sldMk cId="2516215138" sldId="256"/>
            <ac:picMk id="3" creationId="{2E3CF4DE-88FA-2F04-C506-483C16F9FE52}"/>
          </ac:picMkLst>
        </pc:picChg>
        <pc:picChg chg="del">
          <ac:chgData name="Hemsley R, Miss" userId="5b2f77ff-612d-45c1-9431-e1d0f6432c8c" providerId="ADAL" clId="{40F723FA-DCE4-364A-ADFC-20317D768089}" dt="2024-01-10T19:24:17.731" v="426" actId="478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40F723FA-DCE4-364A-ADFC-20317D768089}" dt="2024-01-10T19:24:27.153" v="432" actId="14100"/>
          <ac:picMkLst>
            <pc:docMk/>
            <pc:sldMk cId="2516215138" sldId="256"/>
            <ac:picMk id="11" creationId="{F9A9E0EA-652A-0FCD-A592-6FCAFBBA6551}"/>
          </ac:picMkLst>
        </pc:picChg>
        <pc:picChg chg="del">
          <ac:chgData name="Hemsley R, Miss" userId="5b2f77ff-612d-45c1-9431-e1d0f6432c8c" providerId="ADAL" clId="{40F723FA-DCE4-364A-ADFC-20317D768089}" dt="2024-01-10T19:24:18.807" v="428" actId="478"/>
          <ac:picMkLst>
            <pc:docMk/>
            <pc:sldMk cId="2516215138" sldId="256"/>
            <ac:picMk id="12" creationId="{395977CE-8F95-4268-A247-DB3B31E87677}"/>
          </ac:picMkLst>
        </pc:picChg>
        <pc:picChg chg="del">
          <ac:chgData name="Hemsley R, Miss" userId="5b2f77ff-612d-45c1-9431-e1d0f6432c8c" providerId="ADAL" clId="{40F723FA-DCE4-364A-ADFC-20317D768089}" dt="2024-01-10T19:24:19.721" v="429" actId="478"/>
          <ac:picMkLst>
            <pc:docMk/>
            <pc:sldMk cId="2516215138" sldId="256"/>
            <ac:picMk id="14" creationId="{F9E69518-661D-4636-86EE-72C4B77DADC0}"/>
          </ac:picMkLst>
        </pc:picChg>
        <pc:picChg chg="add mod">
          <ac:chgData name="Hemsley R, Miss" userId="5b2f77ff-612d-45c1-9431-e1d0f6432c8c" providerId="ADAL" clId="{40F723FA-DCE4-364A-ADFC-20317D768089}" dt="2024-01-10T19:24:52.424" v="438" actId="14100"/>
          <ac:picMkLst>
            <pc:docMk/>
            <pc:sldMk cId="2516215138" sldId="256"/>
            <ac:picMk id="15" creationId="{C0844C55-F42C-16A6-2166-B44168C2EA89}"/>
          </ac:picMkLst>
        </pc:picChg>
        <pc:picChg chg="add mod">
          <ac:chgData name="Hemsley R, Miss" userId="5b2f77ff-612d-45c1-9431-e1d0f6432c8c" providerId="ADAL" clId="{40F723FA-DCE4-364A-ADFC-20317D768089}" dt="2024-01-10T19:25:17.142" v="446" actId="1036"/>
          <ac:picMkLst>
            <pc:docMk/>
            <pc:sldMk cId="2516215138" sldId="256"/>
            <ac:picMk id="17" creationId="{4082005D-836E-70FC-1128-F526BCBA7BC5}"/>
          </ac:picMkLst>
        </pc:picChg>
        <pc:picChg chg="add del mod">
          <ac:chgData name="Hemsley R, Miss" userId="5b2f77ff-612d-45c1-9431-e1d0f6432c8c" providerId="ADAL" clId="{40F723FA-DCE4-364A-ADFC-20317D768089}" dt="2024-01-10T19:37:49.730" v="1322" actId="478"/>
          <ac:picMkLst>
            <pc:docMk/>
            <pc:sldMk cId="2516215138" sldId="256"/>
            <ac:picMk id="19" creationId="{B1D15F3E-302C-6E35-3B0D-E0EFF21116A4}"/>
          </ac:picMkLst>
        </pc:picChg>
        <pc:picChg chg="add del mod">
          <ac:chgData name="Hemsley R, Miss" userId="5b2f77ff-612d-45c1-9431-e1d0f6432c8c" providerId="ADAL" clId="{40F723FA-DCE4-364A-ADFC-20317D768089}" dt="2024-01-10T19:39:25.153" v="1471" actId="478"/>
          <ac:picMkLst>
            <pc:docMk/>
            <pc:sldMk cId="2516215138" sldId="256"/>
            <ac:picMk id="21" creationId="{EA6E92A8-B358-A080-2409-A94F7CA3CED1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0:09.909" v="1968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40F723FA-DCE4-364A-ADFC-20317D768089}" dt="2024-01-10T19:38:01.089" v="1346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50:09.909" v="1968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">
          <ac:chgData name="Hemsley R, Miss" userId="5b2f77ff-612d-45c1-9431-e1d0f6432c8c" providerId="ADAL" clId="{40F723FA-DCE4-364A-ADFC-20317D768089}" dt="2024-01-10T19:37:39.742" v="1320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0:05.354" v="1966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40F723FA-DCE4-364A-ADFC-20317D768089}" dt="2024-01-10T19:40:46.417" v="1494" actId="1076"/>
          <ac:picMkLst>
            <pc:docMk/>
            <pc:sldMk cId="1577020138" sldId="257"/>
            <ac:picMk id="3" creationId="{9410296B-9CDB-3703-BFF8-595B3B5C9EC3}"/>
          </ac:picMkLst>
        </pc:picChg>
        <pc:picChg chg="add mod">
          <ac:chgData name="Hemsley R, Miss" userId="5b2f77ff-612d-45c1-9431-e1d0f6432c8c" providerId="ADAL" clId="{40F723FA-DCE4-364A-ADFC-20317D768089}" dt="2024-01-10T19:40:49.878" v="1496" actId="14100"/>
          <ac:picMkLst>
            <pc:docMk/>
            <pc:sldMk cId="1577020138" sldId="257"/>
            <ac:picMk id="9" creationId="{8BB4E861-8F9B-AB17-6A8A-D8DA2FE8DD08}"/>
          </ac:picMkLst>
        </pc:picChg>
        <pc:picChg chg="del">
          <ac:chgData name="Hemsley R, Miss" userId="5b2f77ff-612d-45c1-9431-e1d0f6432c8c" providerId="ADAL" clId="{40F723FA-DCE4-364A-ADFC-20317D768089}" dt="2024-01-10T19:39:36.617" v="1472" actId="478"/>
          <ac:picMkLst>
            <pc:docMk/>
            <pc:sldMk cId="1577020138" sldId="257"/>
            <ac:picMk id="12" creationId="{6CD818DF-6820-3EC2-6692-183BA1699BE9}"/>
          </ac:picMkLst>
        </pc:picChg>
        <pc:picChg chg="add mod">
          <ac:chgData name="Hemsley R, Miss" userId="5b2f77ff-612d-45c1-9431-e1d0f6432c8c" providerId="ADAL" clId="{40F723FA-DCE4-364A-ADFC-20317D768089}" dt="2024-01-10T19:40:52.086" v="1497" actId="1076"/>
          <ac:picMkLst>
            <pc:docMk/>
            <pc:sldMk cId="1577020138" sldId="257"/>
            <ac:picMk id="13" creationId="{A2EF05DE-1685-F247-A186-D9D64184FC53}"/>
          </ac:picMkLst>
        </pc:picChg>
        <pc:picChg chg="del">
          <ac:chgData name="Hemsley R, Miss" userId="5b2f77ff-612d-45c1-9431-e1d0f6432c8c" providerId="ADAL" clId="{40F723FA-DCE4-364A-ADFC-20317D768089}" dt="2024-01-10T19:39:39.251" v="1475" actId="478"/>
          <ac:picMkLst>
            <pc:docMk/>
            <pc:sldMk cId="1577020138" sldId="257"/>
            <ac:picMk id="14" creationId="{80A75709-2C91-0414-C07E-F6A58264344A}"/>
          </ac:picMkLst>
        </pc:picChg>
        <pc:picChg chg="add del">
          <ac:chgData name="Hemsley R, Miss" userId="5b2f77ff-612d-45c1-9431-e1d0f6432c8c" providerId="ADAL" clId="{40F723FA-DCE4-364A-ADFC-20317D768089}" dt="2024-01-10T19:39:37.587" v="1473" actId="478"/>
          <ac:picMkLst>
            <pc:docMk/>
            <pc:sldMk cId="1577020138" sldId="257"/>
            <ac:picMk id="16" creationId="{21A9E210-2010-907F-C090-9066D6410EF7}"/>
          </ac:picMkLst>
        </pc:picChg>
        <pc:picChg chg="add del">
          <ac:chgData name="Hemsley R, Miss" userId="5b2f77ff-612d-45c1-9431-e1d0f6432c8c" providerId="ADAL" clId="{40F723FA-DCE4-364A-ADFC-20317D768089}" dt="2024-01-10T19:39:38.362" v="1474" actId="478"/>
          <ac:picMkLst>
            <pc:docMk/>
            <pc:sldMk cId="1577020138" sldId="257"/>
            <ac:picMk id="18" creationId="{0A9777FB-FC64-7B22-D26C-D9A7A8326B16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4:28.605" v="2260" actId="14100"/>
        <pc:sldMkLst>
          <pc:docMk/>
          <pc:sldMk cId="3251539636" sldId="258"/>
        </pc:sldMkLst>
        <pc:spChg chg="mod">
          <ac:chgData name="Hemsley R, Miss" userId="5b2f77ff-612d-45c1-9431-e1d0f6432c8c" providerId="ADAL" clId="{40F723FA-DCE4-364A-ADFC-20317D768089}" dt="2024-01-10T19:50:33.306" v="1981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 modGraphic">
          <ac:chgData name="Hemsley R, Miss" userId="5b2f77ff-612d-45c1-9431-e1d0f6432c8c" providerId="ADAL" clId="{40F723FA-DCE4-364A-ADFC-20317D768089}" dt="2024-01-10T19:53:06.461" v="2235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2:44.506" v="2229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3:19.373" v="2242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52:45.889" v="2230" actId="478"/>
          <ac:picMkLst>
            <pc:docMk/>
            <pc:sldMk cId="3251539636" sldId="258"/>
            <ac:picMk id="3" creationId="{11D7E51D-4A6C-9EAB-722E-8F66E3DB2216}"/>
          </ac:picMkLst>
        </pc:picChg>
        <pc:picChg chg="add mod">
          <ac:chgData name="Hemsley R, Miss" userId="5b2f77ff-612d-45c1-9431-e1d0f6432c8c" providerId="ADAL" clId="{40F723FA-DCE4-364A-ADFC-20317D768089}" dt="2024-01-10T19:53:39.854" v="2248" actId="14100"/>
          <ac:picMkLst>
            <pc:docMk/>
            <pc:sldMk cId="3251539636" sldId="258"/>
            <ac:picMk id="9" creationId="{B4615B94-0908-86E8-43E8-C3C282B74F72}"/>
          </ac:picMkLst>
        </pc:picChg>
        <pc:picChg chg="del">
          <ac:chgData name="Hemsley R, Miss" userId="5b2f77ff-612d-45c1-9431-e1d0f6432c8c" providerId="ADAL" clId="{40F723FA-DCE4-364A-ADFC-20317D768089}" dt="2024-01-10T19:50:38.837" v="1984" actId="478"/>
          <ac:picMkLst>
            <pc:docMk/>
            <pc:sldMk cId="3251539636" sldId="258"/>
            <ac:picMk id="11" creationId="{28EB97EB-E467-4459-9AAA-810A25B7F968}"/>
          </ac:picMkLst>
        </pc:picChg>
        <pc:picChg chg="add mod">
          <ac:chgData name="Hemsley R, Miss" userId="5b2f77ff-612d-45c1-9431-e1d0f6432c8c" providerId="ADAL" clId="{40F723FA-DCE4-364A-ADFC-20317D768089}" dt="2024-01-10T19:54:03.971" v="2254" actId="14100"/>
          <ac:picMkLst>
            <pc:docMk/>
            <pc:sldMk cId="3251539636" sldId="258"/>
            <ac:picMk id="13" creationId="{B1302023-8CCD-D7BC-FE98-2ABC5D785187}"/>
          </ac:picMkLst>
        </pc:picChg>
        <pc:picChg chg="del">
          <ac:chgData name="Hemsley R, Miss" userId="5b2f77ff-612d-45c1-9431-e1d0f6432c8c" providerId="ADAL" clId="{40F723FA-DCE4-364A-ADFC-20317D768089}" dt="2024-01-10T19:50:37.077" v="1982" actId="478"/>
          <ac:picMkLst>
            <pc:docMk/>
            <pc:sldMk cId="3251539636" sldId="258"/>
            <ac:picMk id="14" creationId="{97EAC5E0-6796-4B1D-A20C-26402E1E8EAF}"/>
          </ac:picMkLst>
        </pc:picChg>
        <pc:picChg chg="del">
          <ac:chgData name="Hemsley R, Miss" userId="5b2f77ff-612d-45c1-9431-e1d0f6432c8c" providerId="ADAL" clId="{40F723FA-DCE4-364A-ADFC-20317D768089}" dt="2024-01-10T19:50:37.866" v="1983" actId="478"/>
          <ac:picMkLst>
            <pc:docMk/>
            <pc:sldMk cId="3251539636" sldId="258"/>
            <ac:picMk id="16" creationId="{70D527DB-9954-4CDD-A323-397F2B85D012}"/>
          </ac:picMkLst>
        </pc:picChg>
        <pc:picChg chg="add mod">
          <ac:chgData name="Hemsley R, Miss" userId="5b2f77ff-612d-45c1-9431-e1d0f6432c8c" providerId="ADAL" clId="{40F723FA-DCE4-364A-ADFC-20317D768089}" dt="2024-01-10T19:54:28.605" v="2260" actId="14100"/>
          <ac:picMkLst>
            <pc:docMk/>
            <pc:sldMk cId="3251539636" sldId="258"/>
            <ac:picMk id="17" creationId="{1CF2F68C-C385-0E0E-56C5-52B3285FD017}"/>
          </ac:picMkLst>
        </pc:picChg>
      </pc:sldChg>
    </pc:docChg>
  </pc:docChgLst>
  <pc:docChgLst>
    <pc:chgData name="Hemsley R, Miss" userId="5b2f77ff-612d-45c1-9431-e1d0f6432c8c" providerId="ADAL" clId="{E206D66E-CC18-46F0-BA07-C572DC82D1DB}"/>
    <pc:docChg chg="custSel modSld">
      <pc:chgData name="Hemsley R, Miss" userId="5b2f77ff-612d-45c1-9431-e1d0f6432c8c" providerId="ADAL" clId="{E206D66E-CC18-46F0-BA07-C572DC82D1DB}" dt="2024-01-15T14:09:13.521" v="447" actId="20577"/>
      <pc:docMkLst>
        <pc:docMk/>
      </pc:docMkLst>
      <pc:sldChg chg="modSp mod">
        <pc:chgData name="Hemsley R, Miss" userId="5b2f77ff-612d-45c1-9431-e1d0f6432c8c" providerId="ADAL" clId="{E206D66E-CC18-46F0-BA07-C572DC82D1DB}" dt="2024-01-15T14:09:13.521" v="447" actId="20577"/>
        <pc:sldMkLst>
          <pc:docMk/>
          <pc:sldMk cId="3251539636" sldId="258"/>
        </pc:sldMkLst>
        <pc:graphicFrameChg chg="modGraphic">
          <ac:chgData name="Hemsley R, Miss" userId="5b2f77ff-612d-45c1-9431-e1d0f6432c8c" providerId="ADAL" clId="{E206D66E-CC18-46F0-BA07-C572DC82D1DB}" dt="2024-01-15T14:09:13.521" v="447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8:22.351" v="33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9:17.605" v="150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</pc:sldChg>
    </pc:docChg>
  </pc:docChgLst>
  <pc:docChgLst>
    <pc:chgData name="Hemsley R, Miss" userId="5b2f77ff-612d-45c1-9431-e1d0f6432c8c" providerId="ADAL" clId="{308FD1F5-F723-8A49-A0C5-60D502B52B1F}"/>
    <pc:docChg chg="undo redo custSel modSld">
      <pc:chgData name="Hemsley R, Miss" userId="5b2f77ff-612d-45c1-9431-e1d0f6432c8c" providerId="ADAL" clId="{308FD1F5-F723-8A49-A0C5-60D502B52B1F}" dt="2024-02-01T18:48:28.209" v="908" actId="20577"/>
      <pc:docMkLst>
        <pc:docMk/>
      </pc:docMkLst>
      <pc:sldChg chg="addSp delSp modSp mod">
        <pc:chgData name="Hemsley R, Miss" userId="5b2f77ff-612d-45c1-9431-e1d0f6432c8c" providerId="ADAL" clId="{308FD1F5-F723-8A49-A0C5-60D502B52B1F}" dt="2024-02-01T18:42:14.640" v="565" actId="20577"/>
        <pc:sldMkLst>
          <pc:docMk/>
          <pc:sldMk cId="2516215138" sldId="256"/>
        </pc:sldMkLst>
        <pc:graphicFrameChg chg="modGraphic">
          <ac:chgData name="Hemsley R, Miss" userId="5b2f77ff-612d-45c1-9431-e1d0f6432c8c" providerId="ADAL" clId="{308FD1F5-F723-8A49-A0C5-60D502B52B1F}" dt="2024-02-01T18:42:14.640" v="56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308FD1F5-F723-8A49-A0C5-60D502B52B1F}" dt="2024-02-01T18:39:37.527" v="349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picChg chg="del mod">
          <ac:chgData name="Hemsley R, Miss" userId="5b2f77ff-612d-45c1-9431-e1d0f6432c8c" providerId="ADAL" clId="{308FD1F5-F723-8A49-A0C5-60D502B52B1F}" dt="2024-02-01T18:39:45.007" v="350" actId="478"/>
          <ac:picMkLst>
            <pc:docMk/>
            <pc:sldMk cId="2516215138" sldId="256"/>
            <ac:picMk id="3" creationId="{F6A84E5C-44C0-4CA8-B36B-7F4AB97B548D}"/>
          </ac:picMkLst>
        </pc:picChg>
        <pc:picChg chg="add del mod">
          <ac:chgData name="Hemsley R, Miss" userId="5b2f77ff-612d-45c1-9431-e1d0f6432c8c" providerId="ADAL" clId="{308FD1F5-F723-8A49-A0C5-60D502B52B1F}" dt="2024-02-01T18:37:14.321" v="4" actId="478"/>
          <ac:picMkLst>
            <pc:docMk/>
            <pc:sldMk cId="2516215138" sldId="256"/>
            <ac:picMk id="4" creationId="{8F1A4756-BDDF-D55F-5F2C-9C5D17480E36}"/>
          </ac:picMkLst>
        </pc:picChg>
      </pc:sldChg>
      <pc:sldChg chg="addSp delSp modSp mod">
        <pc:chgData name="Hemsley R, Miss" userId="5b2f77ff-612d-45c1-9431-e1d0f6432c8c" providerId="ADAL" clId="{308FD1F5-F723-8A49-A0C5-60D502B52B1F}" dt="2024-02-01T18:48:28.209" v="908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308FD1F5-F723-8A49-A0C5-60D502B52B1F}" dt="2024-02-01T18:44:02.248" v="588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308FD1F5-F723-8A49-A0C5-60D502B52B1F}" dt="2024-02-01T18:48:28.209" v="908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308FD1F5-F723-8A49-A0C5-60D502B52B1F}" dt="2024-02-01T18:44:50.255" v="685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308FD1F5-F723-8A49-A0C5-60D502B52B1F}" dt="2024-02-01T18:44:51.821" v="686" actId="478"/>
          <ac:picMkLst>
            <pc:docMk/>
            <pc:sldMk cId="1577020138" sldId="257"/>
            <ac:picMk id="4" creationId="{77177ECB-D38F-5C6B-7446-68FF37AA73B6}"/>
          </ac:picMkLst>
        </pc:picChg>
      </pc:sldChg>
    </pc:docChg>
  </pc:docChgLst>
  <pc:docChgLst>
    <pc:chgData name="Hemsley R, Miss" userId="5b2f77ff-612d-45c1-9431-e1d0f6432c8c" providerId="ADAL" clId="{7C84E10A-5454-4638-B151-599188894378}"/>
    <pc:docChg chg="undo custSel modSld sldOrd">
      <pc:chgData name="Hemsley R, Miss" userId="5b2f77ff-612d-45c1-9431-e1d0f6432c8c" providerId="ADAL" clId="{7C84E10A-5454-4638-B151-599188894378}" dt="2024-01-15T14:39:04.231" v="989" actId="1076"/>
      <pc:docMkLst>
        <pc:docMk/>
      </pc:docMkLst>
      <pc:sldChg chg="addSp modSp mod">
        <pc:chgData name="Hemsley R, Miss" userId="5b2f77ff-612d-45c1-9431-e1d0f6432c8c" providerId="ADAL" clId="{7C84E10A-5454-4638-B151-599188894378}" dt="2024-01-15T14:39:04.231" v="989" actId="1076"/>
        <pc:sldMkLst>
          <pc:docMk/>
          <pc:sldMk cId="2516215138" sldId="256"/>
        </pc:sldMkLst>
        <pc:spChg chg="mod">
          <ac:chgData name="Hemsley R, Miss" userId="5b2f77ff-612d-45c1-9431-e1d0f6432c8c" providerId="ADAL" clId="{7C84E10A-5454-4638-B151-599188894378}" dt="2024-01-15T14:37:29.255" v="86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7C84E10A-5454-4638-B151-599188894378}" dt="2024-01-15T14:38:34.073" v="987" actId="6549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7C84E10A-5454-4638-B151-599188894378}" dt="2024-01-15T14:38:25.471" v="98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7C84E10A-5454-4638-B151-599188894378}" dt="2024-01-15T14:39:04.231" v="989" actId="1076"/>
          <ac:picMkLst>
            <pc:docMk/>
            <pc:sldMk cId="2516215138" sldId="256"/>
            <ac:picMk id="3" creationId="{F6A84E5C-44C0-4CA8-B36B-7F4AB97B548D}"/>
          </ac:picMkLst>
        </pc:picChg>
      </pc:sldChg>
      <pc:sldChg chg="addSp delSp modSp mod ord">
        <pc:chgData name="Hemsley R, Miss" userId="5b2f77ff-612d-45c1-9431-e1d0f6432c8c" providerId="ADAL" clId="{7C84E10A-5454-4638-B151-599188894378}" dt="2024-01-15T14:37:14.916" v="859"/>
        <pc:sldMkLst>
          <pc:docMk/>
          <pc:sldMk cId="3251539636" sldId="258"/>
        </pc:sldMkLst>
        <pc:spChg chg="mod">
          <ac:chgData name="Hemsley R, Miss" userId="5b2f77ff-612d-45c1-9431-e1d0f6432c8c" providerId="ADAL" clId="{7C84E10A-5454-4638-B151-599188894378}" dt="2024-01-15T14:26:28.438" v="3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7C84E10A-5454-4638-B151-599188894378}" dt="2024-01-15T14:36:34.710" v="853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7C84E10A-5454-4638-B151-599188894378}" dt="2024-01-15T14:37:14.916" v="859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7C84E10A-5454-4638-B151-599188894378}" dt="2024-01-15T14:27:23.296" v="133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3" creationId="{D50ECDDE-F302-4EBF-A8D3-C190D8EAD91E}"/>
          </ac:picMkLst>
        </pc:picChg>
        <pc:picChg chg="del">
          <ac:chgData name="Hemsley R, Miss" userId="5b2f77ff-612d-45c1-9431-e1d0f6432c8c" providerId="ADAL" clId="{7C84E10A-5454-4638-B151-599188894378}" dt="2024-01-15T14:27:51.761" v="134" actId="478"/>
          <ac:picMkLst>
            <pc:docMk/>
            <pc:sldMk cId="3251539636" sldId="258"/>
            <ac:picMk id="9" creationId="{B4615B94-0908-86E8-43E8-C3C282B74F72}"/>
          </ac:picMkLst>
        </pc:pic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11" creationId="{CA667FEE-59DC-4327-8675-A6A3783297D2}"/>
          </ac:picMkLst>
        </pc:picChg>
        <pc:picChg chg="del">
          <ac:chgData name="Hemsley R, Miss" userId="5b2f77ff-612d-45c1-9431-e1d0f6432c8c" providerId="ADAL" clId="{7C84E10A-5454-4638-B151-599188894378}" dt="2024-01-15T14:27:52.265" v="135" actId="478"/>
          <ac:picMkLst>
            <pc:docMk/>
            <pc:sldMk cId="3251539636" sldId="258"/>
            <ac:picMk id="13" creationId="{B1302023-8CCD-D7BC-FE98-2ABC5D785187}"/>
          </ac:picMkLst>
        </pc:pic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14" creationId="{4D9F3825-11F3-40C9-9D00-92D70943EB12}"/>
          </ac:picMkLst>
        </pc:picChg>
        <pc:picChg chg="add mod">
          <ac:chgData name="Hemsley R, Miss" userId="5b2f77ff-612d-45c1-9431-e1d0f6432c8c" providerId="ADAL" clId="{7C84E10A-5454-4638-B151-599188894378}" dt="2024-01-15T14:29:33.354" v="163" actId="1076"/>
          <ac:picMkLst>
            <pc:docMk/>
            <pc:sldMk cId="3251539636" sldId="258"/>
            <ac:picMk id="16" creationId="{03AFB5C3-60B0-4247-B205-202FF0A2928D}"/>
          </ac:picMkLst>
        </pc:picChg>
        <pc:picChg chg="del">
          <ac:chgData name="Hemsley R, Miss" userId="5b2f77ff-612d-45c1-9431-e1d0f6432c8c" providerId="ADAL" clId="{7C84E10A-5454-4638-B151-599188894378}" dt="2024-01-15T14:27:52.584" v="136" actId="478"/>
          <ac:picMkLst>
            <pc:docMk/>
            <pc:sldMk cId="3251539636" sldId="258"/>
            <ac:picMk id="17" creationId="{1CF2F68C-C385-0E0E-56C5-52B3285FD017}"/>
          </ac:picMkLst>
        </pc:picChg>
        <pc:picChg chg="add del mod">
          <ac:chgData name="Hemsley R, Miss" userId="5b2f77ff-612d-45c1-9431-e1d0f6432c8c" providerId="ADAL" clId="{7C84E10A-5454-4638-B151-599188894378}" dt="2024-01-15T14:32:42.372" v="524" actId="478"/>
          <ac:picMkLst>
            <pc:docMk/>
            <pc:sldMk cId="3251539636" sldId="258"/>
            <ac:picMk id="19" creationId="{95BAC9BF-1513-4DE0-9B26-D1427FD13C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199B-7626-35CF-9A9F-7E5684B1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D7A71-22CD-1612-95A8-E98BDE59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EA3F-7921-20BD-9875-F603FEC1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0EFC-6BD0-6660-196B-67CD6C6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1699-335C-3132-A2A1-0CC12F1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6451-13B8-E8CD-F189-53B8B49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B82D2-55E1-36E3-4410-0D6318D4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DB61-B2B8-60FE-491E-99FA2763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2F6-0724-F8C0-A194-94CDA8FE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890C-0043-78A4-50CD-6691B3C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CC6-CC56-0D3B-B7CD-32A4F6C0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367E-BAB2-B1D2-D6AC-A856C672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E553-A443-481E-5C21-2339CB72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CEA0-4891-4BC3-204D-ADE4C12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3D8-1F6F-E618-700E-CD90FFC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A699-3030-5C0F-8E09-DC5EB7C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9C51-B945-AC3C-5E74-04128BCB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7799-FBD2-5749-F742-5D3CAB1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A2B5-8710-A9AA-98A1-0BADD24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E62B-B208-0DF0-2B54-281638B5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186B-09B2-5536-6C91-E654EFB8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DADE-31D3-07E9-D418-E0E622673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9138-2FB7-9974-3BF4-0A89CC3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A4AC-21F6-568C-C2CB-2DD3CE0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EDF3-13A3-8F34-E115-D5338495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46E-AD21-0F8C-7A03-7746A9CF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1491-379D-5BA0-607F-0C2DC87C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82CB0-1D92-F68D-C6DD-4F3DE4033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1FC7-EFD9-462F-A6C9-425839D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8F90-5F9F-8080-C878-3356BA25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C247-75C3-EBB2-B7CE-1F7B7FFA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B352-7CD6-75AF-A8D8-AD56F86E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53DC-D694-FDE9-686D-C6D59F8E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D4314-9C79-B871-0F00-8EB8AB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4110-22E7-85AB-DF81-9439ACD77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448D2-90B1-DFB6-FE87-937061ECD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0395-ED46-8765-378B-C6C873B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BFF06-0C48-D5B5-3EBB-6201A83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DA1E-2CA8-66DB-0CAA-2F37DFE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D97C-1F52-953A-5085-91F7CFF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72C9-CA7C-114B-FD1D-3CD9F54E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829D8-FFF6-66EB-ABDC-B3F154FC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0384-6B98-755B-4AD3-40A34EFA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4BEFA-4AEB-A002-DAA7-9D4B1FEF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85F75-4B9E-2198-BFB9-903B54F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F3B61-56E2-C677-6398-B135222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4DA7-3AEF-30DB-465C-71D3FBFD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EC93-D5DD-4527-4247-E785D47A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B099-FAB9-F885-7140-99E461DA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E3F5-AFC8-BA4A-E3D3-0DFA2AA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C349-438A-894B-9432-BF43BAF4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4BE8-0219-B53A-3E2E-87CC1A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9C5B-2C4A-F037-8A73-CBB8D8C9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F53CF-BBFB-1095-96E2-EC374FC19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B422B-E1B1-D89C-4CB2-CEFBD142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D5DE-18A8-694F-9A47-C4D3514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4ADC-CBDF-C196-7828-AE44FB24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7A98-96D7-37C2-576D-2E62D7B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69A9-5E30-DCE7-A778-91839B66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D0E3-61F4-A3AF-61BE-43513B68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638D-4B4E-ABD7-0D8F-2DDF68F1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7E84-AD81-BC36-A644-3B71F06E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171-6885-5082-2882-27029954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57034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a 3D effect using 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draw objects in proportion to another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incorporate mixed media into a piece of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a wax resist 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engraving to create a 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0087"/>
              </p:ext>
            </p:extLst>
          </p:nvPr>
        </p:nvGraphicFramePr>
        <p:xfrm>
          <a:off x="4263081" y="852616"/>
          <a:ext cx="5456746" cy="41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collaborate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Work in a group to create a shared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engraving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Lines cut into a hard surface which is covered in ink and printed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Wax resist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Using wax to stop another material from sticking to a surface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proportion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How big one element of an artwork appears compared to the whole 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Henri Matisse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An artist who used bold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and shapes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Transferring an image onto another surface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68987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shape within a drawing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tone with shading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scale is within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9" y="234778"/>
            <a:ext cx="94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Y4: drawing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0ECDDE-F302-4EBF-A8D3-C190D8EA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749" y="1164317"/>
            <a:ext cx="1181311" cy="1400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667FEE-59DC-4327-8675-A6A378329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212" y="1265042"/>
            <a:ext cx="1275946" cy="1238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9F3825-11F3-40C9-9D00-92D70943E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2888" y="2564529"/>
            <a:ext cx="2360409" cy="1090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AFB5C3-60B0-4247-B205-202FF0A29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788" y="3716244"/>
            <a:ext cx="2360409" cy="17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1449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tints and shades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tints and shades to create three-dimensional effects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painting using different techniques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still life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proportion when drawing and painting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91141"/>
              </p:ext>
            </p:extLst>
          </p:nvPr>
        </p:nvGraphicFramePr>
        <p:xfrm>
          <a:off x="4263081" y="852616"/>
          <a:ext cx="5456746" cy="408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Describe an exact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: sky blue, dark green, rose pink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proportion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How big a part of something looks compared to the rest of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shadow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dark area created when light is blocked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Still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Artwork of a collection of things that don’t move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Adding white to 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How light or dark 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75031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a range of mediums with painting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identify how artwork was created prehistorically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 pigment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Y4: painting and mixed media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11" name="Picture 10" descr="A close-up of a painting&#10;&#10;Description automatically generated">
            <a:extLst>
              <a:ext uri="{FF2B5EF4-FFF2-40B4-BE49-F238E27FC236}">
                <a16:creationId xmlns:a16="http://schemas.microsoft.com/office/drawing/2014/main" id="{F9A9E0EA-652A-0FCD-A592-6FCAFBBA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825" y="1257472"/>
            <a:ext cx="2398331" cy="1306233"/>
          </a:xfrm>
          <a:prstGeom prst="rect">
            <a:avLst/>
          </a:prstGeom>
        </p:spPr>
      </p:pic>
      <p:pic>
        <p:nvPicPr>
          <p:cNvPr id="15" name="Picture 14" descr="A black and yellow painting&#10;&#10;Description automatically generated">
            <a:extLst>
              <a:ext uri="{FF2B5EF4-FFF2-40B4-BE49-F238E27FC236}">
                <a16:creationId xmlns:a16="http://schemas.microsoft.com/office/drawing/2014/main" id="{C0844C55-F42C-16A6-2166-B44168C2E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825" y="2563706"/>
            <a:ext cx="2356387" cy="2378548"/>
          </a:xfrm>
          <a:prstGeom prst="rect">
            <a:avLst/>
          </a:prstGeom>
        </p:spPr>
      </p:pic>
      <p:pic>
        <p:nvPicPr>
          <p:cNvPr id="17" name="Picture 16" descr="A black and white handprints&#10;&#10;Description automatically generated">
            <a:extLst>
              <a:ext uri="{FF2B5EF4-FFF2-40B4-BE49-F238E27FC236}">
                <a16:creationId xmlns:a16="http://schemas.microsoft.com/office/drawing/2014/main" id="{4082005D-836E-70FC-1128-F526BCBA7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312" y="4894259"/>
            <a:ext cx="2287139" cy="13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42218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and line to change a shape from 2D to 3D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using wire in sculpture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understand how sculptures can be formed in different ways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build a sculpture using recycled goods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05690"/>
              </p:ext>
            </p:extLst>
          </p:nvPr>
        </p:nvGraphicFramePr>
        <p:xfrm>
          <a:off x="4263081" y="852616"/>
          <a:ext cx="5456746" cy="41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technique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Skills applied by an artist to produce a particular art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design in which shapes,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or lines are repeated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Layout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arrangement of different elements within a given 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Imagery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collection of images from a range of art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Composition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Putting different elements together in a pleasing 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feature of everything in the world that is seen through the way it reflects light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93895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join clay together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how to make impressions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a range of tools with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Y4: Sculpture and 3D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3" name="Picture 2" descr="A painting of egyptian gods and people&#10;&#10;Description automatically generated with medium confidence">
            <a:extLst>
              <a:ext uri="{FF2B5EF4-FFF2-40B4-BE49-F238E27FC236}">
                <a16:creationId xmlns:a16="http://schemas.microsoft.com/office/drawing/2014/main" id="{9410296B-9CDB-3703-BFF8-595B3B5C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795" y="1138456"/>
            <a:ext cx="1952394" cy="1331725"/>
          </a:xfrm>
          <a:prstGeom prst="rect">
            <a:avLst/>
          </a:prstGeom>
        </p:spPr>
      </p:pic>
      <p:pic>
        <p:nvPicPr>
          <p:cNvPr id="9" name="Picture 8" descr="A painting of people on a wall&#10;&#10;Description automatically generated">
            <a:extLst>
              <a:ext uri="{FF2B5EF4-FFF2-40B4-BE49-F238E27FC236}">
                <a16:creationId xmlns:a16="http://schemas.microsoft.com/office/drawing/2014/main" id="{8BB4E861-8F9B-AB17-6A8A-D8DA2FE8D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795" y="2478715"/>
            <a:ext cx="1952394" cy="1350254"/>
          </a:xfrm>
          <a:prstGeom prst="rect">
            <a:avLst/>
          </a:prstGeom>
        </p:spPr>
      </p:pic>
      <p:pic>
        <p:nvPicPr>
          <p:cNvPr id="13" name="Picture 12" descr="A close-up of a hand holding a broom&#10;&#10;Description automatically generated">
            <a:extLst>
              <a:ext uri="{FF2B5EF4-FFF2-40B4-BE49-F238E27FC236}">
                <a16:creationId xmlns:a16="http://schemas.microsoft.com/office/drawing/2014/main" id="{A2EF05DE-1685-F247-A186-D9D64184F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607" y="3828969"/>
            <a:ext cx="1309856" cy="2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434</Words>
  <Application>Microsoft Macintosh PowerPoint</Application>
  <PresentationFormat>Widescreen</PresentationFormat>
  <Paragraphs>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Letter-join Plus 34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Hemsley R, Miss</dc:creator>
  <cp:lastModifiedBy>Hemsley R, Miss</cp:lastModifiedBy>
  <cp:revision>12</cp:revision>
  <dcterms:created xsi:type="dcterms:W3CDTF">2024-01-04T18:13:04Z</dcterms:created>
  <dcterms:modified xsi:type="dcterms:W3CDTF">2024-02-01T18:48:31Z</dcterms:modified>
</cp:coreProperties>
</file>